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 id="2147483704" r:id="rId6"/>
  </p:sldMasterIdLst>
  <p:notesMasterIdLst>
    <p:notesMasterId r:id="rId32"/>
  </p:notesMasterIdLst>
  <p:sldIdLst>
    <p:sldId id="1158" r:id="rId7"/>
    <p:sldId id="1275" r:id="rId8"/>
    <p:sldId id="1160" r:id="rId9"/>
    <p:sldId id="1108" r:id="rId10"/>
    <p:sldId id="435" r:id="rId11"/>
    <p:sldId id="2343" r:id="rId12"/>
    <p:sldId id="2344" r:id="rId13"/>
    <p:sldId id="2345" r:id="rId14"/>
    <p:sldId id="2347" r:id="rId15"/>
    <p:sldId id="2348" r:id="rId16"/>
    <p:sldId id="2346" r:id="rId17"/>
    <p:sldId id="256" r:id="rId18"/>
    <p:sldId id="257" r:id="rId19"/>
    <p:sldId id="258" r:id="rId20"/>
    <p:sldId id="259" r:id="rId21"/>
    <p:sldId id="260" r:id="rId22"/>
    <p:sldId id="1150" r:id="rId23"/>
    <p:sldId id="1276" r:id="rId24"/>
    <p:sldId id="1151" r:id="rId25"/>
    <p:sldId id="263" r:id="rId26"/>
    <p:sldId id="1277" r:id="rId27"/>
    <p:sldId id="1152" r:id="rId28"/>
    <p:sldId id="1278" r:id="rId29"/>
    <p:sldId id="1279" r:id="rId30"/>
    <p:sldId id="2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Templates" id="{409E97CA-1CC1-7242-9A5C-28B1377AA8EB}">
          <p14:sldIdLst>
            <p14:sldId id="1158"/>
            <p14:sldId id="1275"/>
            <p14:sldId id="1160"/>
            <p14:sldId id="1108"/>
            <p14:sldId id="435"/>
            <p14:sldId id="2343"/>
            <p14:sldId id="2344"/>
            <p14:sldId id="2345"/>
            <p14:sldId id="2347"/>
            <p14:sldId id="2348"/>
            <p14:sldId id="2346"/>
            <p14:sldId id="256"/>
            <p14:sldId id="257"/>
            <p14:sldId id="258"/>
            <p14:sldId id="259"/>
            <p14:sldId id="260"/>
            <p14:sldId id="1150"/>
            <p14:sldId id="1276"/>
            <p14:sldId id="1151"/>
            <p14:sldId id="263"/>
            <p14:sldId id="1277"/>
            <p14:sldId id="1152"/>
            <p14:sldId id="1278"/>
            <p14:sldId id="1279"/>
            <p14:sldId id="2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4CE35C"/>
    <a:srgbClr val="21306F"/>
    <a:srgbClr val="047BC1"/>
    <a:srgbClr val="252C64"/>
    <a:srgbClr val="262C65"/>
    <a:srgbClr val="007A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CBB92B-BBD7-9C44-90A1-3590AEE0BA63}" v="62" dt="2026-02-12T17:50:54.0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4"/>
    <p:restoredTop sz="96327"/>
  </p:normalViewPr>
  <p:slideViewPr>
    <p:cSldViewPr snapToGrid="0">
      <p:cViewPr varScale="1">
        <p:scale>
          <a:sx n="123" d="100"/>
          <a:sy n="123" d="100"/>
        </p:scale>
        <p:origin x="688"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baptisthealthit-my.sharepoint.com/personal/fred_mathieu_baptisthealth_net/Documents/Documents/Entity%20Executive%20Report%201.13.2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Progress Over </a:t>
            </a:r>
            <a:r>
              <a:rPr lang="en-US" baseline="0" dirty="0"/>
              <a:t>Time</a:t>
            </a:r>
            <a:endParaRPr lang="en-US"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Hires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Sheet1!$A$2:$A$5</c:f>
              <c:numCache>
                <c:formatCode>General</c:formatCode>
                <c:ptCount val="4"/>
                <c:pt idx="0">
                  <c:v>2022</c:v>
                </c:pt>
                <c:pt idx="1">
                  <c:v>2023</c:v>
                </c:pt>
                <c:pt idx="2">
                  <c:v>2024</c:v>
                </c:pt>
                <c:pt idx="3">
                  <c:v>2025</c:v>
                </c:pt>
              </c:numCache>
            </c:numRef>
          </c:cat>
          <c:val>
            <c:numRef>
              <c:f>Sheet1!$B$2:$B$5</c:f>
              <c:numCache>
                <c:formatCode>General</c:formatCode>
                <c:ptCount val="4"/>
                <c:pt idx="0">
                  <c:v>11</c:v>
                </c:pt>
                <c:pt idx="1">
                  <c:v>13</c:v>
                </c:pt>
                <c:pt idx="2">
                  <c:v>23</c:v>
                </c:pt>
                <c:pt idx="3">
                  <c:v>46</c:v>
                </c:pt>
              </c:numCache>
            </c:numRef>
          </c:val>
          <c:extLst>
            <c:ext xmlns:c16="http://schemas.microsoft.com/office/drawing/2014/chart" uri="{C3380CC4-5D6E-409C-BE32-E72D297353CC}">
              <c16:uniqueId val="{00000000-94DE-467A-ABB1-629924D3284E}"/>
            </c:ext>
          </c:extLst>
        </c:ser>
        <c:ser>
          <c:idx val="1"/>
          <c:order val="1"/>
          <c:tx>
            <c:strRef>
              <c:f>Sheet1!$C$1</c:f>
              <c:strCache>
                <c:ptCount val="1"/>
                <c:pt idx="0">
                  <c:v>Decline</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Sheet1!$A$2:$A$5</c:f>
              <c:numCache>
                <c:formatCode>General</c:formatCode>
                <c:ptCount val="4"/>
                <c:pt idx="0">
                  <c:v>2022</c:v>
                </c:pt>
                <c:pt idx="1">
                  <c:v>2023</c:v>
                </c:pt>
                <c:pt idx="2">
                  <c:v>2024</c:v>
                </c:pt>
                <c:pt idx="3">
                  <c:v>2025</c:v>
                </c:pt>
              </c:numCache>
            </c:numRef>
          </c:cat>
          <c:val>
            <c:numRef>
              <c:f>Sheet1!$C$2:$C$5</c:f>
              <c:numCache>
                <c:formatCode>General</c:formatCode>
                <c:ptCount val="4"/>
                <c:pt idx="2">
                  <c:v>3</c:v>
                </c:pt>
                <c:pt idx="3">
                  <c:v>6</c:v>
                </c:pt>
              </c:numCache>
            </c:numRef>
          </c:val>
          <c:extLst>
            <c:ext xmlns:c16="http://schemas.microsoft.com/office/drawing/2014/chart" uri="{C3380CC4-5D6E-409C-BE32-E72D297353CC}">
              <c16:uniqueId val="{00000001-94DE-467A-ABB1-629924D3284E}"/>
            </c:ext>
          </c:extLst>
        </c:ser>
        <c:dLbls>
          <c:dLblPos val="ctr"/>
          <c:showLegendKey val="0"/>
          <c:showVal val="1"/>
          <c:showCatName val="0"/>
          <c:showSerName val="0"/>
          <c:showPercent val="0"/>
          <c:showBubbleSize val="0"/>
        </c:dLbls>
        <c:gapWidth val="150"/>
        <c:overlap val="100"/>
        <c:axId val="1801715320"/>
        <c:axId val="1801716040"/>
      </c:barChart>
      <c:catAx>
        <c:axId val="18017153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801716040"/>
        <c:crosses val="autoZero"/>
        <c:auto val="1"/>
        <c:lblAlgn val="ctr"/>
        <c:lblOffset val="100"/>
        <c:noMultiLvlLbl val="0"/>
      </c:catAx>
      <c:valAx>
        <c:axId val="180171604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80171532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DEF3CF-43D3-4DAF-B70F-123DCC04E1E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76B5A1B-CC74-46F7-AB17-3FE7E3480E20}">
      <dgm:prSet/>
      <dgm:spPr/>
      <dgm:t>
        <a:bodyPr/>
        <a:lstStyle/>
        <a:p>
          <a:pPr>
            <a:lnSpc>
              <a:spcPct val="100000"/>
            </a:lnSpc>
          </a:pPr>
          <a:r>
            <a:rPr lang="en-US" b="0" dirty="0"/>
            <a:t>Creates meaningful exposure and confidence for candidates
Mentoring Day gives participants the chance to explore real roles, build workplace skills, and experience belonging in a supportive environment.</a:t>
          </a:r>
        </a:p>
      </dgm:t>
    </dgm:pt>
    <dgm:pt modelId="{3481D2B3-D34C-4C6C-B1BF-9AE9DD83D71B}" type="parTrans" cxnId="{C81D338F-0DB8-4530-8C71-A74A6E02221F}">
      <dgm:prSet/>
      <dgm:spPr/>
      <dgm:t>
        <a:bodyPr/>
        <a:lstStyle/>
        <a:p>
          <a:endParaRPr lang="en-US"/>
        </a:p>
      </dgm:t>
    </dgm:pt>
    <dgm:pt modelId="{0331CDA7-3D9E-4765-ADCD-659CFB155505}" type="sibTrans" cxnId="{C81D338F-0DB8-4530-8C71-A74A6E02221F}">
      <dgm:prSet/>
      <dgm:spPr/>
      <dgm:t>
        <a:bodyPr/>
        <a:lstStyle/>
        <a:p>
          <a:endParaRPr lang="en-US"/>
        </a:p>
      </dgm:t>
    </dgm:pt>
    <dgm:pt modelId="{69F5DD4B-848B-47DC-BE2F-6D61549F7791}">
      <dgm:prSet/>
      <dgm:spPr/>
      <dgm:t>
        <a:bodyPr/>
        <a:lstStyle/>
        <a:p>
          <a:pPr>
            <a:lnSpc>
              <a:spcPct val="100000"/>
            </a:lnSpc>
          </a:pPr>
          <a:r>
            <a:rPr lang="en-US" b="0" dirty="0"/>
            <a:t>Strengthens employee readiness and long term success
Job coaches provide guided training, structured feedback, and on the job support that helps employees learn tasks, build independence, and grow in their roles.</a:t>
          </a:r>
        </a:p>
      </dgm:t>
    </dgm:pt>
    <dgm:pt modelId="{79A9550A-70E5-44C0-9F5C-154E8D329C70}" type="parTrans" cxnId="{59A90FB1-FDE1-438F-9123-70C51E804D25}">
      <dgm:prSet/>
      <dgm:spPr/>
      <dgm:t>
        <a:bodyPr/>
        <a:lstStyle/>
        <a:p>
          <a:endParaRPr lang="en-US"/>
        </a:p>
      </dgm:t>
    </dgm:pt>
    <dgm:pt modelId="{5A25733E-0DFA-4BC9-8504-D3E78E128D6D}" type="sibTrans" cxnId="{59A90FB1-FDE1-438F-9123-70C51E804D25}">
      <dgm:prSet/>
      <dgm:spPr/>
      <dgm:t>
        <a:bodyPr/>
        <a:lstStyle/>
        <a:p>
          <a:endParaRPr lang="en-US"/>
        </a:p>
      </dgm:t>
    </dgm:pt>
    <dgm:pt modelId="{150E6316-AAB5-41A7-BFF4-A39F3EA5BE9A}">
      <dgm:prSet/>
      <dgm:spPr/>
      <dgm:t>
        <a:bodyPr/>
        <a:lstStyle/>
        <a:p>
          <a:pPr>
            <a:lnSpc>
              <a:spcPct val="100000"/>
            </a:lnSpc>
          </a:pPr>
          <a:r>
            <a:rPr lang="en-US" dirty="0"/>
            <a:t>The program tackles structural barriers neurodiverse candidates face in traditional hiring processes.</a:t>
          </a:r>
        </a:p>
      </dgm:t>
    </dgm:pt>
    <dgm:pt modelId="{6ADEA80F-C607-47AC-8A98-5CA9EBD3E0AA}" type="parTrans" cxnId="{7C3E55E7-8736-46FA-99CC-C4C25F0BC13B}">
      <dgm:prSet/>
      <dgm:spPr/>
      <dgm:t>
        <a:bodyPr/>
        <a:lstStyle/>
        <a:p>
          <a:endParaRPr lang="en-US"/>
        </a:p>
      </dgm:t>
    </dgm:pt>
    <dgm:pt modelId="{ED090C5B-FD69-4397-A7B7-85F3AED59623}" type="sibTrans" cxnId="{7C3E55E7-8736-46FA-99CC-C4C25F0BC13B}">
      <dgm:prSet/>
      <dgm:spPr/>
      <dgm:t>
        <a:bodyPr/>
        <a:lstStyle/>
        <a:p>
          <a:endParaRPr lang="en-US"/>
        </a:p>
      </dgm:t>
    </dgm:pt>
    <dgm:pt modelId="{0F02ABAB-D3A5-40DF-A483-93342E87F8D4}">
      <dgm:prSet/>
      <dgm:spPr/>
      <dgm:t>
        <a:bodyPr/>
        <a:lstStyle/>
        <a:p>
          <a:pPr>
            <a:lnSpc>
              <a:spcPct val="100000"/>
            </a:lnSpc>
          </a:pPr>
          <a:r>
            <a:rPr lang="en-US" dirty="0"/>
            <a:t>Builds a culture that benefits the entire organization
These supports ensure candidates feel welcomed and employees feel equipped, reinforcing our commitment to disability inclusion and sustainable hiring practices.</a:t>
          </a:r>
        </a:p>
      </dgm:t>
      <dgm:extLst>
        <a:ext uri="{E40237B7-FDA0-4F09-8148-C483321AD2D9}">
          <dgm14:cNvPr xmlns:dgm14="http://schemas.microsoft.com/office/drawing/2010/diagram" id="0" name="" descr="Graphic that says:&#10;Creates meaningful exposure and confidence for candidates&#10;Mentoring Day gives participants the chance to explore real roles, build workplace skills, and experience belonging in a supportive environment.&#10;&#10;Strengthens employee readiness and long term success&#10;Job coaches provide guided training, structured feedback, and on the job support that helps employees learn tasks, build independence, and grow in their roles.&#10;&#10;The program tackles structural barriers neurodiverse candidates face in traditional hiring processes.&#10;&#10;Builds an inclusive culture that benefits the entire organization&#10;These supports ensure candidates feel welcomed and employees feel equipped, reinforcing our commitment to disability inclusion and sustainable hiring practices.&#10;&#10;"/>
        </a:ext>
      </dgm:extLst>
    </dgm:pt>
    <dgm:pt modelId="{BA684A9B-0BE0-4934-8224-B96ABFA4745B}" type="parTrans" cxnId="{BAABEE6A-800A-4434-990D-F94AF9FB4E1D}">
      <dgm:prSet/>
      <dgm:spPr/>
      <dgm:t>
        <a:bodyPr/>
        <a:lstStyle/>
        <a:p>
          <a:endParaRPr lang="en-US"/>
        </a:p>
      </dgm:t>
    </dgm:pt>
    <dgm:pt modelId="{6240482C-5058-486D-9128-650722C42D7F}" type="sibTrans" cxnId="{BAABEE6A-800A-4434-990D-F94AF9FB4E1D}">
      <dgm:prSet/>
      <dgm:spPr/>
      <dgm:t>
        <a:bodyPr/>
        <a:lstStyle/>
        <a:p>
          <a:endParaRPr lang="en-US"/>
        </a:p>
      </dgm:t>
    </dgm:pt>
    <dgm:pt modelId="{39E07065-3C26-4758-84DF-A8A7EB0584D0}" type="pres">
      <dgm:prSet presAssocID="{6ADEF3CF-43D3-4DAF-B70F-123DCC04E1EA}" presName="root" presStyleCnt="0">
        <dgm:presLayoutVars>
          <dgm:dir/>
          <dgm:resizeHandles val="exact"/>
        </dgm:presLayoutVars>
      </dgm:prSet>
      <dgm:spPr/>
    </dgm:pt>
    <dgm:pt modelId="{B891214C-1181-4593-A10E-2CF2D18BCC84}" type="pres">
      <dgm:prSet presAssocID="{B76B5A1B-CC74-46F7-AB17-3FE7E3480E20}" presName="compNode" presStyleCnt="0"/>
      <dgm:spPr/>
    </dgm:pt>
    <dgm:pt modelId="{2E837604-79A6-454C-B63B-2239D6C528CC}" type="pres">
      <dgm:prSet presAssocID="{B76B5A1B-CC74-46F7-AB17-3FE7E3480E20}" presName="bgRect" presStyleLbl="bgShp" presStyleIdx="0" presStyleCnt="4"/>
      <dgm:spPr/>
    </dgm:pt>
    <dgm:pt modelId="{F5079785-1EC4-4E1B-8BDD-F77F02EDA6DC}" type="pres">
      <dgm:prSet presAssocID="{B76B5A1B-CC74-46F7-AB17-3FE7E3480E2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Success"/>
        </a:ext>
      </dgm:extLst>
    </dgm:pt>
    <dgm:pt modelId="{66CBA70E-2E80-48A8-B7E3-7B43B5C3E148}" type="pres">
      <dgm:prSet presAssocID="{B76B5A1B-CC74-46F7-AB17-3FE7E3480E20}" presName="spaceRect" presStyleCnt="0"/>
      <dgm:spPr/>
    </dgm:pt>
    <dgm:pt modelId="{E4C5DDBE-65CD-440B-81ED-CDFB55A178EE}" type="pres">
      <dgm:prSet presAssocID="{B76B5A1B-CC74-46F7-AB17-3FE7E3480E20}" presName="parTx" presStyleLbl="revTx" presStyleIdx="0" presStyleCnt="4">
        <dgm:presLayoutVars>
          <dgm:chMax val="0"/>
          <dgm:chPref val="0"/>
        </dgm:presLayoutVars>
      </dgm:prSet>
      <dgm:spPr/>
    </dgm:pt>
    <dgm:pt modelId="{E97F3CB7-C740-4447-AD24-61989EE6BBFE}" type="pres">
      <dgm:prSet presAssocID="{0331CDA7-3D9E-4765-ADCD-659CFB155505}" presName="sibTrans" presStyleCnt="0"/>
      <dgm:spPr/>
    </dgm:pt>
    <dgm:pt modelId="{453C1375-1129-498A-A649-37A21A3F595D}" type="pres">
      <dgm:prSet presAssocID="{69F5DD4B-848B-47DC-BE2F-6D61549F7791}" presName="compNode" presStyleCnt="0"/>
      <dgm:spPr/>
    </dgm:pt>
    <dgm:pt modelId="{66296071-212D-4824-B5B8-96FCBC37F764}" type="pres">
      <dgm:prSet presAssocID="{69F5DD4B-848B-47DC-BE2F-6D61549F7791}" presName="bgRect" presStyleLbl="bgShp" presStyleIdx="1" presStyleCnt="4"/>
      <dgm:spPr/>
    </dgm:pt>
    <dgm:pt modelId="{0D3998FD-68FB-4280-BE30-98EEEA746F13}" type="pres">
      <dgm:prSet presAssocID="{69F5DD4B-848B-47DC-BE2F-6D61549F779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D2DC788D-AADF-443E-AE4A-CB3F0CE6FDDC}" type="pres">
      <dgm:prSet presAssocID="{69F5DD4B-848B-47DC-BE2F-6D61549F7791}" presName="spaceRect" presStyleCnt="0"/>
      <dgm:spPr/>
    </dgm:pt>
    <dgm:pt modelId="{575047D6-FE3A-451E-A890-53590A33EE7B}" type="pres">
      <dgm:prSet presAssocID="{69F5DD4B-848B-47DC-BE2F-6D61549F7791}" presName="parTx" presStyleLbl="revTx" presStyleIdx="1" presStyleCnt="4">
        <dgm:presLayoutVars>
          <dgm:chMax val="0"/>
          <dgm:chPref val="0"/>
        </dgm:presLayoutVars>
      </dgm:prSet>
      <dgm:spPr/>
    </dgm:pt>
    <dgm:pt modelId="{E78FD3E1-BE47-4E2A-804A-653BC096527F}" type="pres">
      <dgm:prSet presAssocID="{5A25733E-0DFA-4BC9-8504-D3E78E128D6D}" presName="sibTrans" presStyleCnt="0"/>
      <dgm:spPr/>
    </dgm:pt>
    <dgm:pt modelId="{BABB72BE-513F-46BC-8A57-DCFCE70A45E2}" type="pres">
      <dgm:prSet presAssocID="{150E6316-AAB5-41A7-BFF4-A39F3EA5BE9A}" presName="compNode" presStyleCnt="0"/>
      <dgm:spPr/>
    </dgm:pt>
    <dgm:pt modelId="{BA1E796E-1BAD-432B-B167-93A21A05623D}" type="pres">
      <dgm:prSet presAssocID="{150E6316-AAB5-41A7-BFF4-A39F3EA5BE9A}" presName="bgRect" presStyleLbl="bgShp" presStyleIdx="2" presStyleCnt="4"/>
      <dgm:spPr/>
    </dgm:pt>
    <dgm:pt modelId="{8EC1695D-B8F3-49B1-B68B-EDEAB1F2E67D}" type="pres">
      <dgm:prSet presAssocID="{150E6316-AAB5-41A7-BFF4-A39F3EA5BE9A}"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lassroom with solid fill"/>
        </a:ext>
      </dgm:extLst>
    </dgm:pt>
    <dgm:pt modelId="{836A17F7-FF9F-49E3-A36B-55E93C54AAC0}" type="pres">
      <dgm:prSet presAssocID="{150E6316-AAB5-41A7-BFF4-A39F3EA5BE9A}" presName="spaceRect" presStyleCnt="0"/>
      <dgm:spPr/>
    </dgm:pt>
    <dgm:pt modelId="{5CA68AD6-C52C-4B5D-A1AD-C1958D8A1701}" type="pres">
      <dgm:prSet presAssocID="{150E6316-AAB5-41A7-BFF4-A39F3EA5BE9A}" presName="parTx" presStyleLbl="revTx" presStyleIdx="2" presStyleCnt="4">
        <dgm:presLayoutVars>
          <dgm:chMax val="0"/>
          <dgm:chPref val="0"/>
        </dgm:presLayoutVars>
      </dgm:prSet>
      <dgm:spPr/>
    </dgm:pt>
    <dgm:pt modelId="{6B73A514-8F8D-4009-889B-059EC819B8BA}" type="pres">
      <dgm:prSet presAssocID="{ED090C5B-FD69-4397-A7B7-85F3AED59623}" presName="sibTrans" presStyleCnt="0"/>
      <dgm:spPr/>
    </dgm:pt>
    <dgm:pt modelId="{501BFBD9-6923-4ABB-84B5-47442D6179C5}" type="pres">
      <dgm:prSet presAssocID="{0F02ABAB-D3A5-40DF-A483-93342E87F8D4}" presName="compNode" presStyleCnt="0"/>
      <dgm:spPr/>
    </dgm:pt>
    <dgm:pt modelId="{E1231FC8-746E-48CA-A05E-E3641525735A}" type="pres">
      <dgm:prSet presAssocID="{0F02ABAB-D3A5-40DF-A483-93342E87F8D4}" presName="bgRect" presStyleLbl="bgShp" presStyleIdx="3" presStyleCnt="4"/>
      <dgm:spPr/>
    </dgm:pt>
    <dgm:pt modelId="{5094AC25-03E4-4327-BAFA-FAB3A56E4B3D}" type="pres">
      <dgm:prSet presAssocID="{0F02ABAB-D3A5-40DF-A483-93342E87F8D4}"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oardroom with solid fill"/>
        </a:ext>
      </dgm:extLst>
    </dgm:pt>
    <dgm:pt modelId="{073F86FA-0158-4B23-A36B-3A63CC976344}" type="pres">
      <dgm:prSet presAssocID="{0F02ABAB-D3A5-40DF-A483-93342E87F8D4}" presName="spaceRect" presStyleCnt="0"/>
      <dgm:spPr/>
    </dgm:pt>
    <dgm:pt modelId="{BB91CD2C-28E0-4C7E-8E17-00087D9B65C9}" type="pres">
      <dgm:prSet presAssocID="{0F02ABAB-D3A5-40DF-A483-93342E87F8D4}" presName="parTx" presStyleLbl="revTx" presStyleIdx="3" presStyleCnt="4">
        <dgm:presLayoutVars>
          <dgm:chMax val="0"/>
          <dgm:chPref val="0"/>
        </dgm:presLayoutVars>
      </dgm:prSet>
      <dgm:spPr/>
    </dgm:pt>
  </dgm:ptLst>
  <dgm:cxnLst>
    <dgm:cxn modelId="{9D6AB040-30C9-4C33-A1DB-0CA7BC639779}" type="presOf" srcId="{150E6316-AAB5-41A7-BFF4-A39F3EA5BE9A}" destId="{5CA68AD6-C52C-4B5D-A1AD-C1958D8A1701}" srcOrd="0" destOrd="0" presId="urn:microsoft.com/office/officeart/2018/2/layout/IconVerticalSolidList"/>
    <dgm:cxn modelId="{F042C841-E014-4808-82A2-5AA3E85ED144}" type="presOf" srcId="{B76B5A1B-CC74-46F7-AB17-3FE7E3480E20}" destId="{E4C5DDBE-65CD-440B-81ED-CDFB55A178EE}" srcOrd="0" destOrd="0" presId="urn:microsoft.com/office/officeart/2018/2/layout/IconVerticalSolidList"/>
    <dgm:cxn modelId="{BAABEE6A-800A-4434-990D-F94AF9FB4E1D}" srcId="{6ADEF3CF-43D3-4DAF-B70F-123DCC04E1EA}" destId="{0F02ABAB-D3A5-40DF-A483-93342E87F8D4}" srcOrd="3" destOrd="0" parTransId="{BA684A9B-0BE0-4934-8224-B96ABFA4745B}" sibTransId="{6240482C-5058-486D-9128-650722C42D7F}"/>
    <dgm:cxn modelId="{07186A7F-D5EE-4DF7-8808-60E1F0CF5055}" type="presOf" srcId="{0F02ABAB-D3A5-40DF-A483-93342E87F8D4}" destId="{BB91CD2C-28E0-4C7E-8E17-00087D9B65C9}" srcOrd="0" destOrd="0" presId="urn:microsoft.com/office/officeart/2018/2/layout/IconVerticalSolidList"/>
    <dgm:cxn modelId="{C81D338F-0DB8-4530-8C71-A74A6E02221F}" srcId="{6ADEF3CF-43D3-4DAF-B70F-123DCC04E1EA}" destId="{B76B5A1B-CC74-46F7-AB17-3FE7E3480E20}" srcOrd="0" destOrd="0" parTransId="{3481D2B3-D34C-4C6C-B1BF-9AE9DD83D71B}" sibTransId="{0331CDA7-3D9E-4765-ADCD-659CFB155505}"/>
    <dgm:cxn modelId="{59A90FB1-FDE1-438F-9123-70C51E804D25}" srcId="{6ADEF3CF-43D3-4DAF-B70F-123DCC04E1EA}" destId="{69F5DD4B-848B-47DC-BE2F-6D61549F7791}" srcOrd="1" destOrd="0" parTransId="{79A9550A-70E5-44C0-9F5C-154E8D329C70}" sibTransId="{5A25733E-0DFA-4BC9-8504-D3E78E128D6D}"/>
    <dgm:cxn modelId="{D5471ECA-5175-4F70-B2D2-2B068CF2DB3F}" type="presOf" srcId="{69F5DD4B-848B-47DC-BE2F-6D61549F7791}" destId="{575047D6-FE3A-451E-A890-53590A33EE7B}" srcOrd="0" destOrd="0" presId="urn:microsoft.com/office/officeart/2018/2/layout/IconVerticalSolidList"/>
    <dgm:cxn modelId="{279B4DE5-B948-4F0E-9314-2284E5BEAB02}" type="presOf" srcId="{6ADEF3CF-43D3-4DAF-B70F-123DCC04E1EA}" destId="{39E07065-3C26-4758-84DF-A8A7EB0584D0}" srcOrd="0" destOrd="0" presId="urn:microsoft.com/office/officeart/2018/2/layout/IconVerticalSolidList"/>
    <dgm:cxn modelId="{7C3E55E7-8736-46FA-99CC-C4C25F0BC13B}" srcId="{6ADEF3CF-43D3-4DAF-B70F-123DCC04E1EA}" destId="{150E6316-AAB5-41A7-BFF4-A39F3EA5BE9A}" srcOrd="2" destOrd="0" parTransId="{6ADEA80F-C607-47AC-8A98-5CA9EBD3E0AA}" sibTransId="{ED090C5B-FD69-4397-A7B7-85F3AED59623}"/>
    <dgm:cxn modelId="{BAA37C8D-D8C1-4987-9381-C311A5CF3030}" type="presParOf" srcId="{39E07065-3C26-4758-84DF-A8A7EB0584D0}" destId="{B891214C-1181-4593-A10E-2CF2D18BCC84}" srcOrd="0" destOrd="0" presId="urn:microsoft.com/office/officeart/2018/2/layout/IconVerticalSolidList"/>
    <dgm:cxn modelId="{8C85DF5D-C8B1-426A-A4D9-5E178D25EF93}" type="presParOf" srcId="{B891214C-1181-4593-A10E-2CF2D18BCC84}" destId="{2E837604-79A6-454C-B63B-2239D6C528CC}" srcOrd="0" destOrd="0" presId="urn:microsoft.com/office/officeart/2018/2/layout/IconVerticalSolidList"/>
    <dgm:cxn modelId="{10EC8301-028B-45BF-AB85-D0C92C426DC4}" type="presParOf" srcId="{B891214C-1181-4593-A10E-2CF2D18BCC84}" destId="{F5079785-1EC4-4E1B-8BDD-F77F02EDA6DC}" srcOrd="1" destOrd="0" presId="urn:microsoft.com/office/officeart/2018/2/layout/IconVerticalSolidList"/>
    <dgm:cxn modelId="{7169E800-8089-4BD0-804E-B7BA7C199645}" type="presParOf" srcId="{B891214C-1181-4593-A10E-2CF2D18BCC84}" destId="{66CBA70E-2E80-48A8-B7E3-7B43B5C3E148}" srcOrd="2" destOrd="0" presId="urn:microsoft.com/office/officeart/2018/2/layout/IconVerticalSolidList"/>
    <dgm:cxn modelId="{5722D63C-786C-43D6-AF64-38993090FE49}" type="presParOf" srcId="{B891214C-1181-4593-A10E-2CF2D18BCC84}" destId="{E4C5DDBE-65CD-440B-81ED-CDFB55A178EE}" srcOrd="3" destOrd="0" presId="urn:microsoft.com/office/officeart/2018/2/layout/IconVerticalSolidList"/>
    <dgm:cxn modelId="{3B0C14BC-AC9D-4C11-9BD4-2481BF9BAB4D}" type="presParOf" srcId="{39E07065-3C26-4758-84DF-A8A7EB0584D0}" destId="{E97F3CB7-C740-4447-AD24-61989EE6BBFE}" srcOrd="1" destOrd="0" presId="urn:microsoft.com/office/officeart/2018/2/layout/IconVerticalSolidList"/>
    <dgm:cxn modelId="{74808619-9B18-404E-A70A-94281B11F50A}" type="presParOf" srcId="{39E07065-3C26-4758-84DF-A8A7EB0584D0}" destId="{453C1375-1129-498A-A649-37A21A3F595D}" srcOrd="2" destOrd="0" presId="urn:microsoft.com/office/officeart/2018/2/layout/IconVerticalSolidList"/>
    <dgm:cxn modelId="{F2448EE9-FDE5-4013-8CDD-49CAE9612D1D}" type="presParOf" srcId="{453C1375-1129-498A-A649-37A21A3F595D}" destId="{66296071-212D-4824-B5B8-96FCBC37F764}" srcOrd="0" destOrd="0" presId="urn:microsoft.com/office/officeart/2018/2/layout/IconVerticalSolidList"/>
    <dgm:cxn modelId="{2F5ECFCE-4A1C-48D9-B4A3-68565092FFFE}" type="presParOf" srcId="{453C1375-1129-498A-A649-37A21A3F595D}" destId="{0D3998FD-68FB-4280-BE30-98EEEA746F13}" srcOrd="1" destOrd="0" presId="urn:microsoft.com/office/officeart/2018/2/layout/IconVerticalSolidList"/>
    <dgm:cxn modelId="{F3C1C496-4686-4696-A663-E493AA1DDDDD}" type="presParOf" srcId="{453C1375-1129-498A-A649-37A21A3F595D}" destId="{D2DC788D-AADF-443E-AE4A-CB3F0CE6FDDC}" srcOrd="2" destOrd="0" presId="urn:microsoft.com/office/officeart/2018/2/layout/IconVerticalSolidList"/>
    <dgm:cxn modelId="{89A61EF1-54EF-445C-80C9-F642F4859D64}" type="presParOf" srcId="{453C1375-1129-498A-A649-37A21A3F595D}" destId="{575047D6-FE3A-451E-A890-53590A33EE7B}" srcOrd="3" destOrd="0" presId="urn:microsoft.com/office/officeart/2018/2/layout/IconVerticalSolidList"/>
    <dgm:cxn modelId="{475DAB1D-BC71-4163-895C-C7CC02D7C9D9}" type="presParOf" srcId="{39E07065-3C26-4758-84DF-A8A7EB0584D0}" destId="{E78FD3E1-BE47-4E2A-804A-653BC096527F}" srcOrd="3" destOrd="0" presId="urn:microsoft.com/office/officeart/2018/2/layout/IconVerticalSolidList"/>
    <dgm:cxn modelId="{8AE2BF7B-213A-423D-AA06-A84F8F76599B}" type="presParOf" srcId="{39E07065-3C26-4758-84DF-A8A7EB0584D0}" destId="{BABB72BE-513F-46BC-8A57-DCFCE70A45E2}" srcOrd="4" destOrd="0" presId="urn:microsoft.com/office/officeart/2018/2/layout/IconVerticalSolidList"/>
    <dgm:cxn modelId="{FF645FFC-785B-45C9-8662-5372E391B300}" type="presParOf" srcId="{BABB72BE-513F-46BC-8A57-DCFCE70A45E2}" destId="{BA1E796E-1BAD-432B-B167-93A21A05623D}" srcOrd="0" destOrd="0" presId="urn:microsoft.com/office/officeart/2018/2/layout/IconVerticalSolidList"/>
    <dgm:cxn modelId="{E4D0C36A-17E2-468F-8601-F9F1A9A50AED}" type="presParOf" srcId="{BABB72BE-513F-46BC-8A57-DCFCE70A45E2}" destId="{8EC1695D-B8F3-49B1-B68B-EDEAB1F2E67D}" srcOrd="1" destOrd="0" presId="urn:microsoft.com/office/officeart/2018/2/layout/IconVerticalSolidList"/>
    <dgm:cxn modelId="{DED9C90B-42E2-4DD6-9C22-EFC647D6D24D}" type="presParOf" srcId="{BABB72BE-513F-46BC-8A57-DCFCE70A45E2}" destId="{836A17F7-FF9F-49E3-A36B-55E93C54AAC0}" srcOrd="2" destOrd="0" presId="urn:microsoft.com/office/officeart/2018/2/layout/IconVerticalSolidList"/>
    <dgm:cxn modelId="{2444895E-6A66-4BAF-A8BB-FDC466E578FA}" type="presParOf" srcId="{BABB72BE-513F-46BC-8A57-DCFCE70A45E2}" destId="{5CA68AD6-C52C-4B5D-A1AD-C1958D8A1701}" srcOrd="3" destOrd="0" presId="urn:microsoft.com/office/officeart/2018/2/layout/IconVerticalSolidList"/>
    <dgm:cxn modelId="{81782FCF-61BE-4B63-907E-D95177C7EC1C}" type="presParOf" srcId="{39E07065-3C26-4758-84DF-A8A7EB0584D0}" destId="{6B73A514-8F8D-4009-889B-059EC819B8BA}" srcOrd="5" destOrd="0" presId="urn:microsoft.com/office/officeart/2018/2/layout/IconVerticalSolidList"/>
    <dgm:cxn modelId="{FB818696-798E-41D6-ADC0-3A3639063CFB}" type="presParOf" srcId="{39E07065-3C26-4758-84DF-A8A7EB0584D0}" destId="{501BFBD9-6923-4ABB-84B5-47442D6179C5}" srcOrd="6" destOrd="0" presId="urn:microsoft.com/office/officeart/2018/2/layout/IconVerticalSolidList"/>
    <dgm:cxn modelId="{C895E668-F84F-4EB8-B1A1-2AAF6A969F5B}" type="presParOf" srcId="{501BFBD9-6923-4ABB-84B5-47442D6179C5}" destId="{E1231FC8-746E-48CA-A05E-E3641525735A}" srcOrd="0" destOrd="0" presId="urn:microsoft.com/office/officeart/2018/2/layout/IconVerticalSolidList"/>
    <dgm:cxn modelId="{F9FC2038-0936-4A44-8057-270214A4A111}" type="presParOf" srcId="{501BFBD9-6923-4ABB-84B5-47442D6179C5}" destId="{5094AC25-03E4-4327-BAFA-FAB3A56E4B3D}" srcOrd="1" destOrd="0" presId="urn:microsoft.com/office/officeart/2018/2/layout/IconVerticalSolidList"/>
    <dgm:cxn modelId="{5934F456-DE9F-4B2D-AE72-EFDFE6A6CAE2}" type="presParOf" srcId="{501BFBD9-6923-4ABB-84B5-47442D6179C5}" destId="{073F86FA-0158-4B23-A36B-3A63CC976344}" srcOrd="2" destOrd="0" presId="urn:microsoft.com/office/officeart/2018/2/layout/IconVerticalSolidList"/>
    <dgm:cxn modelId="{9CB55AB3-D12A-47E4-B853-1B31F417DB1F}" type="presParOf" srcId="{501BFBD9-6923-4ABB-84B5-47442D6179C5}" destId="{BB91CD2C-28E0-4C7E-8E17-00087D9B65C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B020E3-1726-439D-84CE-65A73734314A}" type="doc">
      <dgm:prSet loTypeId="urn:microsoft.com/office/officeart/2005/8/layout/hProcess7" loCatId="list" qsTypeId="urn:microsoft.com/office/officeart/2005/8/quickstyle/simple4" qsCatId="simple" csTypeId="urn:microsoft.com/office/officeart/2005/8/colors/accent1_3" csCatId="accent1" phldr="1"/>
      <dgm:spPr/>
      <dgm:t>
        <a:bodyPr/>
        <a:lstStyle/>
        <a:p>
          <a:endParaRPr lang="en-US"/>
        </a:p>
      </dgm:t>
    </dgm:pt>
    <dgm:pt modelId="{48DF688E-4FC2-49EA-AD3C-06E053AA2A5B}">
      <dgm:prSet phldrT="[Text]" custT="1"/>
      <dgm:spPr/>
      <dgm:t>
        <a:bodyPr/>
        <a:lstStyle/>
        <a:p>
          <a:r>
            <a:rPr lang="en-US" sz="4000" b="1">
              <a:latin typeface="Arial" panose="020B0604020202020204" pitchFamily="34" charset="0"/>
              <a:cs typeface="Arial" panose="020B0604020202020204" pitchFamily="34" charset="0"/>
            </a:rPr>
            <a:t>Commit</a:t>
          </a:r>
          <a:endParaRPr lang="en-US" sz="4000" b="1" dirty="0">
            <a:latin typeface="Arial" panose="020B0604020202020204" pitchFamily="34" charset="0"/>
            <a:cs typeface="Arial" panose="020B0604020202020204" pitchFamily="34" charset="0"/>
          </a:endParaRPr>
        </a:p>
      </dgm:t>
    </dgm:pt>
    <dgm:pt modelId="{FD726F92-9CD2-45E3-AF29-D15A3BE8BDDE}" type="parTrans" cxnId="{542DFE9E-4702-4D17-99D9-41D1C122229F}">
      <dgm:prSet/>
      <dgm:spPr/>
      <dgm:t>
        <a:bodyPr/>
        <a:lstStyle/>
        <a:p>
          <a:endParaRPr lang="en-US"/>
        </a:p>
      </dgm:t>
    </dgm:pt>
    <dgm:pt modelId="{2BA58876-AA31-4C2E-8833-8E17F2A6F034}" type="sibTrans" cxnId="{542DFE9E-4702-4D17-99D9-41D1C122229F}">
      <dgm:prSet/>
      <dgm:spPr/>
      <dgm:t>
        <a:bodyPr/>
        <a:lstStyle/>
        <a:p>
          <a:endParaRPr lang="en-US"/>
        </a:p>
      </dgm:t>
    </dgm:pt>
    <dgm:pt modelId="{28212CEB-988D-45BF-A72F-FB4ED52FE347}">
      <dgm:prSet phldrT="[Text]" custT="1"/>
      <dgm:spPr/>
      <dgm:t>
        <a:bodyPr/>
        <a:lstStyle/>
        <a:p>
          <a:r>
            <a:rPr lang="en-US" sz="4000" b="1">
              <a:latin typeface="Arial" panose="020B0604020202020204" pitchFamily="34" charset="0"/>
              <a:cs typeface="Arial" panose="020B0604020202020204" pitchFamily="34" charset="0"/>
            </a:rPr>
            <a:t>Sustain</a:t>
          </a:r>
          <a:endParaRPr lang="en-US" sz="4000" b="1" dirty="0">
            <a:latin typeface="Arial" panose="020B0604020202020204" pitchFamily="34" charset="0"/>
            <a:cs typeface="Arial" panose="020B0604020202020204" pitchFamily="34" charset="0"/>
          </a:endParaRPr>
        </a:p>
      </dgm:t>
    </dgm:pt>
    <dgm:pt modelId="{FA63FFA1-01AC-44FC-831E-5EF16645181D}" type="parTrans" cxnId="{59F91BDD-829A-47EA-A299-DFC389D0F757}">
      <dgm:prSet/>
      <dgm:spPr/>
      <dgm:t>
        <a:bodyPr/>
        <a:lstStyle/>
        <a:p>
          <a:endParaRPr lang="en-US"/>
        </a:p>
      </dgm:t>
    </dgm:pt>
    <dgm:pt modelId="{01E9F1E6-BB8D-4E63-B9F4-390CF290D6EB}" type="sibTrans" cxnId="{59F91BDD-829A-47EA-A299-DFC389D0F757}">
      <dgm:prSet/>
      <dgm:spPr/>
      <dgm:t>
        <a:bodyPr/>
        <a:lstStyle/>
        <a:p>
          <a:endParaRPr lang="en-US"/>
        </a:p>
      </dgm:t>
    </dgm:pt>
    <dgm:pt modelId="{8A10067B-D40B-4097-86A5-B5E1920E6F18}">
      <dgm:prSet phldrT="[Text]" custT="1"/>
      <dgm:spPr/>
      <dgm:t>
        <a:bodyPr anchor="ctr"/>
        <a:lstStyle/>
        <a:p>
          <a:pPr>
            <a:spcAft>
              <a:spcPts val="0"/>
            </a:spcAft>
          </a:pPr>
          <a:endParaRPr lang="en-US" sz="1600" b="1" dirty="0">
            <a:latin typeface="Arial" panose="020B0604020202020204" pitchFamily="34" charset="0"/>
            <a:cs typeface="Arial" panose="020B0604020202020204" pitchFamily="34" charset="0"/>
          </a:endParaRPr>
        </a:p>
        <a:p>
          <a:pPr>
            <a:spcAft>
              <a:spcPts val="0"/>
            </a:spcAft>
          </a:pPr>
          <a:r>
            <a:rPr lang="en-US" sz="1600" b="1" dirty="0">
              <a:latin typeface="Arial" panose="020B0604020202020204" pitchFamily="34" charset="0"/>
              <a:cs typeface="Arial" panose="020B0604020202020204" pitchFamily="34" charset="0"/>
            </a:rPr>
            <a:t>Pledge to hire persons with disabilities in your organization– one to three departments</a:t>
          </a:r>
        </a:p>
        <a:p>
          <a:pPr>
            <a:spcAft>
              <a:spcPts val="0"/>
            </a:spcAft>
          </a:pPr>
          <a:endParaRPr lang="en-US" sz="1600" b="1" dirty="0">
            <a:latin typeface="Arial" panose="020B0604020202020204" pitchFamily="34" charset="0"/>
            <a:cs typeface="Arial" panose="020B0604020202020204" pitchFamily="34" charset="0"/>
          </a:endParaRPr>
        </a:p>
      </dgm:t>
    </dgm:pt>
    <dgm:pt modelId="{E4F3E87F-75AD-41A7-B03C-0B77A377F2FE}" type="parTrans" cxnId="{86ED85D3-78FF-4CB8-8CE9-CA1D1B3B4ECC}">
      <dgm:prSet/>
      <dgm:spPr/>
      <dgm:t>
        <a:bodyPr/>
        <a:lstStyle/>
        <a:p>
          <a:endParaRPr lang="en-US"/>
        </a:p>
      </dgm:t>
    </dgm:pt>
    <dgm:pt modelId="{3CF015DE-4878-4AC8-BF1E-431A0CA11056}" type="sibTrans" cxnId="{86ED85D3-78FF-4CB8-8CE9-CA1D1B3B4ECC}">
      <dgm:prSet/>
      <dgm:spPr/>
      <dgm:t>
        <a:bodyPr/>
        <a:lstStyle/>
        <a:p>
          <a:endParaRPr lang="en-US"/>
        </a:p>
      </dgm:t>
    </dgm:pt>
    <dgm:pt modelId="{66FD94E3-3273-49BA-8AC4-0D0E89E546F0}">
      <dgm:prSet phldrT="[Text]" custT="1"/>
      <dgm:spPr/>
      <dgm:t>
        <a:bodyPr anchor="ctr"/>
        <a:lstStyle/>
        <a:p>
          <a:pPr>
            <a:lnSpc>
              <a:spcPct val="100000"/>
            </a:lnSpc>
            <a:buNone/>
          </a:pPr>
          <a:endParaRPr lang="en-US" sz="1600" b="1" dirty="0">
            <a:latin typeface="Arial" panose="020B0604020202020204" pitchFamily="34" charset="0"/>
            <a:cs typeface="Arial" panose="020B0604020202020204" pitchFamily="34" charset="0"/>
          </a:endParaRPr>
        </a:p>
        <a:p>
          <a:pPr>
            <a:lnSpc>
              <a:spcPct val="100000"/>
            </a:lnSpc>
            <a:buNone/>
          </a:pPr>
          <a:r>
            <a:rPr lang="en-US" sz="1600" b="1" dirty="0">
              <a:latin typeface="Arial" panose="020B0604020202020204" pitchFamily="34" charset="0"/>
              <a:cs typeface="Arial" panose="020B0604020202020204" pitchFamily="34" charset="0"/>
            </a:rPr>
            <a:t>Cultivate a welcoming environment for persons with disabilities at your organization</a:t>
          </a:r>
        </a:p>
        <a:p>
          <a:pPr>
            <a:lnSpc>
              <a:spcPct val="100000"/>
            </a:lnSpc>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a:lnSpc>
              <a:spcPct val="100000"/>
            </a:lnSpc>
            <a:buNone/>
          </a:pPr>
          <a:r>
            <a:rPr lang="en-US" sz="1600" b="1" dirty="0">
              <a:latin typeface="Arial" panose="020B0604020202020204" pitchFamily="34" charset="0"/>
              <a:cs typeface="Arial" panose="020B0604020202020204" pitchFamily="34" charset="0"/>
            </a:rPr>
            <a:t>Foster leader confidence and capability in leading persons with disabilities</a:t>
          </a:r>
        </a:p>
        <a:p>
          <a:pPr>
            <a:lnSpc>
              <a:spcPct val="100000"/>
            </a:lnSpc>
            <a:buNone/>
          </a:pPr>
          <a:endParaRPr lang="en-US" sz="1600" b="1" dirty="0">
            <a:latin typeface="Arial" panose="020B0604020202020204" pitchFamily="34" charset="0"/>
            <a:cs typeface="Arial" panose="020B0604020202020204" pitchFamily="34" charset="0"/>
          </a:endParaRPr>
        </a:p>
        <a:p>
          <a:pPr>
            <a:lnSpc>
              <a:spcPct val="100000"/>
            </a:lnSpc>
            <a:buNone/>
          </a:pPr>
          <a:r>
            <a:rPr lang="en-US" sz="1600" b="1" dirty="0">
              <a:latin typeface="Arial" panose="020B0604020202020204" pitchFamily="34" charset="0"/>
              <a:cs typeface="Arial" panose="020B0604020202020204" pitchFamily="34" charset="0"/>
            </a:rPr>
            <a:t>Engage and mentor employees who have disabilities </a:t>
          </a:r>
        </a:p>
      </dgm:t>
    </dgm:pt>
    <dgm:pt modelId="{97D60219-1536-429E-A19C-A2D411529CE0}" type="parTrans" cxnId="{9B573930-0AA0-4223-A83F-51F11CE60949}">
      <dgm:prSet/>
      <dgm:spPr/>
      <dgm:t>
        <a:bodyPr/>
        <a:lstStyle/>
        <a:p>
          <a:endParaRPr lang="en-US"/>
        </a:p>
      </dgm:t>
    </dgm:pt>
    <dgm:pt modelId="{36DD6DA1-9CD1-4E27-8E0D-DD4F5D24944F}" type="sibTrans" cxnId="{9B573930-0AA0-4223-A83F-51F11CE60949}">
      <dgm:prSet/>
      <dgm:spPr/>
      <dgm:t>
        <a:bodyPr/>
        <a:lstStyle/>
        <a:p>
          <a:endParaRPr lang="en-US"/>
        </a:p>
      </dgm:t>
    </dgm:pt>
    <dgm:pt modelId="{E3DBF848-AD91-4379-A871-A1A8DA150920}">
      <dgm:prSet phldrT="[Text]" custT="1"/>
      <dgm:spPr/>
      <dgm:t>
        <a:bodyPr/>
        <a:lstStyle/>
        <a:p>
          <a:r>
            <a:rPr lang="en-US" sz="4000" b="1">
              <a:latin typeface="Arial" panose="020B0604020202020204" pitchFamily="34" charset="0"/>
              <a:cs typeface="Arial" panose="020B0604020202020204" pitchFamily="34" charset="0"/>
            </a:rPr>
            <a:t>Execute</a:t>
          </a:r>
          <a:endParaRPr lang="en-US" sz="4000" b="1" dirty="0">
            <a:latin typeface="Arial" panose="020B0604020202020204" pitchFamily="34" charset="0"/>
            <a:cs typeface="Arial" panose="020B0604020202020204" pitchFamily="34" charset="0"/>
          </a:endParaRPr>
        </a:p>
      </dgm:t>
    </dgm:pt>
    <dgm:pt modelId="{32EB8815-8516-4F88-833F-CAEEE5878293}" type="sibTrans" cxnId="{7E4786FB-C84D-41F3-83F4-93EAB38C5EEC}">
      <dgm:prSet/>
      <dgm:spPr/>
      <dgm:t>
        <a:bodyPr/>
        <a:lstStyle/>
        <a:p>
          <a:endParaRPr lang="en-US"/>
        </a:p>
      </dgm:t>
    </dgm:pt>
    <dgm:pt modelId="{DF9E08FC-2796-4699-9D58-E304E3325F3C}" type="parTrans" cxnId="{7E4786FB-C84D-41F3-83F4-93EAB38C5EEC}">
      <dgm:prSet/>
      <dgm:spPr/>
      <dgm:t>
        <a:bodyPr/>
        <a:lstStyle/>
        <a:p>
          <a:endParaRPr lang="en-US"/>
        </a:p>
      </dgm:t>
    </dgm:pt>
    <dgm:pt modelId="{4F77A5DF-2377-44A3-8713-67F994F10732}">
      <dgm:prSet phldrT="[Text]" custT="1"/>
      <dgm:spPr/>
      <dgm:t>
        <a:bodyPr anchor="ctr"/>
        <a:lstStyle/>
        <a:p>
          <a:pPr>
            <a:spcAft>
              <a:spcPts val="0"/>
            </a:spcAft>
          </a:pPr>
          <a:r>
            <a:rPr lang="en-US" sz="1600" b="1" dirty="0">
              <a:latin typeface="Arial" panose="020B0604020202020204" pitchFamily="34" charset="0"/>
              <a:cs typeface="Arial" panose="020B0604020202020204" pitchFamily="34" charset="0"/>
            </a:rPr>
            <a:t>Communicate the expectations</a:t>
          </a:r>
        </a:p>
        <a:p>
          <a:pPr>
            <a:spcAft>
              <a:spcPts val="0"/>
            </a:spcAft>
          </a:pPr>
          <a:endParaRPr lang="en-US" sz="1600" b="1" dirty="0">
            <a:latin typeface="Arial" panose="020B0604020202020204" pitchFamily="34" charset="0"/>
            <a:cs typeface="Arial" panose="020B0604020202020204" pitchFamily="34" charset="0"/>
          </a:endParaRPr>
        </a:p>
        <a:p>
          <a:pPr>
            <a:spcAft>
              <a:spcPts val="0"/>
            </a:spcAft>
          </a:pPr>
          <a:r>
            <a:rPr lang="en-US" sz="1600" b="1" dirty="0">
              <a:latin typeface="Arial" panose="020B0604020202020204" pitchFamily="34" charset="0"/>
              <a:cs typeface="Arial" panose="020B0604020202020204" pitchFamily="34" charset="0"/>
            </a:rPr>
            <a:t>Review and report to Stakeholders quarterly progress and adjust actions as needed</a:t>
          </a:r>
          <a:endParaRPr lang="en-US" sz="1600" b="0" dirty="0">
            <a:latin typeface="Arial" panose="020B0604020202020204" pitchFamily="34" charset="0"/>
            <a:cs typeface="Arial" panose="020B0604020202020204" pitchFamily="34" charset="0"/>
          </a:endParaRPr>
        </a:p>
        <a:p>
          <a:pPr>
            <a:spcAft>
              <a:spcPct val="35000"/>
            </a:spcAft>
          </a:pPr>
          <a:r>
            <a:rPr lang="en-US" sz="1400" b="0" dirty="0"/>
            <a:t> </a:t>
          </a:r>
        </a:p>
      </dgm:t>
    </dgm:pt>
    <dgm:pt modelId="{8EE52AB6-D735-41E4-AFBD-77A2CC9477AD}" type="parTrans" cxnId="{46B10300-1726-4F43-AF99-2A4FA18F2D61}">
      <dgm:prSet/>
      <dgm:spPr/>
      <dgm:t>
        <a:bodyPr/>
        <a:lstStyle/>
        <a:p>
          <a:endParaRPr lang="en-US"/>
        </a:p>
      </dgm:t>
    </dgm:pt>
    <dgm:pt modelId="{C3D52EBC-1E16-483C-99AD-E0771F5134C6}" type="sibTrans" cxnId="{46B10300-1726-4F43-AF99-2A4FA18F2D61}">
      <dgm:prSet/>
      <dgm:spPr/>
      <dgm:t>
        <a:bodyPr/>
        <a:lstStyle/>
        <a:p>
          <a:endParaRPr lang="en-US"/>
        </a:p>
      </dgm:t>
    </dgm:pt>
    <dgm:pt modelId="{A7CDF2D0-1693-4F98-866B-77E3BA9DF1D7}">
      <dgm:prSet phldrT="[Text]" custT="1"/>
      <dgm:spPr/>
      <dgm:t>
        <a:bodyPr anchor="ctr"/>
        <a:lstStyle/>
        <a:p>
          <a:pPr algn="l">
            <a:buNone/>
          </a:pPr>
          <a:endParaRPr lang="en-US" sz="4000" b="1" dirty="0">
            <a:solidFill>
              <a:schemeClr val="accent6">
                <a:lumMod val="60000"/>
                <a:lumOff val="40000"/>
              </a:schemeClr>
            </a:solidFill>
          </a:endParaRPr>
        </a:p>
      </dgm:t>
    </dgm:pt>
    <dgm:pt modelId="{4FFEBEC0-E46E-4419-AF5A-D3E0541B5A26}" type="parTrans" cxnId="{76A5B830-1A33-42E6-966E-359A31F924A2}">
      <dgm:prSet/>
      <dgm:spPr/>
      <dgm:t>
        <a:bodyPr/>
        <a:lstStyle/>
        <a:p>
          <a:endParaRPr lang="en-US"/>
        </a:p>
      </dgm:t>
    </dgm:pt>
    <dgm:pt modelId="{39EC66A9-1EDC-4CE1-B619-972BACF0852C}" type="sibTrans" cxnId="{76A5B830-1A33-42E6-966E-359A31F924A2}">
      <dgm:prSet/>
      <dgm:spPr/>
      <dgm:t>
        <a:bodyPr/>
        <a:lstStyle/>
        <a:p>
          <a:endParaRPr lang="en-US"/>
        </a:p>
      </dgm:t>
    </dgm:pt>
    <dgm:pt modelId="{790E5CB0-4FB8-4086-B027-8CE07E5FD740}">
      <dgm:prSet phldrT="[Text]" custT="1"/>
      <dgm:spPr/>
      <dgm:t>
        <a:bodyPr anchor="ctr"/>
        <a:lstStyle/>
        <a:p>
          <a:pPr algn="l">
            <a:buFont typeface="Arial" panose="020B0604020202020204" pitchFamily="34" charset="0"/>
            <a:buNone/>
          </a:pPr>
          <a:endParaRPr lang="en-US" sz="1400" b="0" dirty="0"/>
        </a:p>
        <a:p>
          <a:pPr algn="l">
            <a:buFont typeface="Arial" panose="020B0604020202020204" pitchFamily="34" charset="0"/>
            <a:buNone/>
          </a:pPr>
          <a:endParaRPr lang="en-US" sz="1400" b="0" dirty="0"/>
        </a:p>
        <a:p>
          <a:pPr algn="l">
            <a:buFont typeface="Arial" panose="020B0604020202020204" pitchFamily="34" charset="0"/>
            <a:buNone/>
          </a:pPr>
          <a:endParaRPr lang="en-US" sz="1400" b="0" dirty="0"/>
        </a:p>
        <a:p>
          <a:pPr algn="l">
            <a:buFont typeface="Arial" panose="020B0604020202020204" pitchFamily="34" charset="0"/>
            <a:buNone/>
          </a:pPr>
          <a:endParaRPr lang="en-US" sz="1400" b="0" dirty="0"/>
        </a:p>
        <a:p>
          <a:pPr algn="l">
            <a:buFont typeface="Arial" panose="020B0604020202020204" pitchFamily="34" charset="0"/>
            <a:buNone/>
          </a:pPr>
          <a:endParaRPr lang="en-US" sz="1400" b="0" dirty="0">
            <a:latin typeface="Arial" panose="020B0604020202020204" pitchFamily="34" charset="0"/>
            <a:cs typeface="Arial" panose="020B0604020202020204" pitchFamily="34" charset="0"/>
          </a:endParaRPr>
        </a:p>
        <a:p>
          <a:pPr algn="l">
            <a:buFont typeface="Arial" panose="020B0604020202020204" pitchFamily="34" charset="0"/>
            <a:buNone/>
          </a:pPr>
          <a:endParaRPr lang="en-US" sz="1600" b="1" dirty="0">
            <a:latin typeface="Arial" panose="020B0604020202020204" pitchFamily="34" charset="0"/>
            <a:cs typeface="Arial" panose="020B0604020202020204" pitchFamily="34" charset="0"/>
          </a:endParaRPr>
        </a:p>
        <a:p>
          <a:pPr algn="l">
            <a:buFont typeface="Arial" panose="020B0604020202020204" pitchFamily="34" charset="0"/>
            <a:buNone/>
          </a:pPr>
          <a:r>
            <a:rPr lang="en-US" sz="1600" b="1" dirty="0">
              <a:latin typeface="Arial" panose="020B0604020202020204" pitchFamily="34" charset="0"/>
              <a:cs typeface="Arial" panose="020B0604020202020204" pitchFamily="34" charset="0"/>
            </a:rPr>
            <a:t>Say YES to scheduling interviews/mentoring days for open positions</a:t>
          </a:r>
        </a:p>
        <a:p>
          <a:pPr algn="l">
            <a:buFont typeface="Arial" panose="020B0604020202020204" pitchFamily="34" charset="0"/>
            <a:buNone/>
          </a:pPr>
          <a:endParaRPr lang="en-US" sz="1600" b="1" dirty="0">
            <a:latin typeface="Arial" panose="020B0604020202020204" pitchFamily="34" charset="0"/>
            <a:cs typeface="Arial" panose="020B0604020202020204" pitchFamily="34" charset="0"/>
          </a:endParaRPr>
        </a:p>
        <a:p>
          <a:pPr algn="l">
            <a:buFont typeface="Arial" panose="020B0604020202020204" pitchFamily="34" charset="0"/>
            <a:buNone/>
          </a:pPr>
          <a:r>
            <a:rPr lang="en-US" sz="1600" b="1" dirty="0">
              <a:latin typeface="Arial" panose="020B0604020202020204" pitchFamily="34" charset="0"/>
              <a:cs typeface="Arial" panose="020B0604020202020204" pitchFamily="34" charset="0"/>
            </a:rPr>
            <a:t>Identify specific opportunities to hire persons with disabilities</a:t>
          </a:r>
        </a:p>
        <a:p>
          <a:pPr algn="l">
            <a:buFont typeface="Arial" panose="020B0604020202020204" pitchFamily="34" charset="0"/>
            <a:buNone/>
          </a:pPr>
          <a:endParaRPr lang="en-US" sz="1600" b="1" dirty="0">
            <a:latin typeface="Arial" panose="020B0604020202020204" pitchFamily="34" charset="0"/>
            <a:cs typeface="Arial" panose="020B0604020202020204" pitchFamily="34" charset="0"/>
          </a:endParaRPr>
        </a:p>
        <a:p>
          <a:pPr algn="l">
            <a:buFont typeface="Arial" panose="020B0604020202020204" pitchFamily="34" charset="0"/>
            <a:buNone/>
          </a:pPr>
          <a:r>
            <a:rPr lang="en-US" sz="1600" b="1" dirty="0">
              <a:latin typeface="Arial" panose="020B0604020202020204" pitchFamily="34" charset="0"/>
              <a:cs typeface="Arial" panose="020B0604020202020204" pitchFamily="34" charset="0"/>
            </a:rPr>
            <a:t>Say YES to converting full-time positions to part -time positions when requested</a:t>
          </a:r>
        </a:p>
        <a:p>
          <a:pPr algn="l">
            <a:buFont typeface="Arial" panose="020B0604020202020204" pitchFamily="34" charset="0"/>
            <a:buNone/>
          </a:pPr>
          <a:endParaRPr lang="en-US" sz="1400" b="1" dirty="0"/>
        </a:p>
        <a:p>
          <a:pPr algn="l">
            <a:buNone/>
          </a:pPr>
          <a:endParaRPr lang="en-US" sz="1600" b="0" dirty="0"/>
        </a:p>
        <a:p>
          <a:pPr algn="l">
            <a:buNone/>
          </a:pPr>
          <a:endParaRPr lang="en-US" sz="1600" b="0" dirty="0"/>
        </a:p>
      </dgm:t>
    </dgm:pt>
    <dgm:pt modelId="{5575D27B-399A-4854-8BF1-CF16D11948F8}" type="parTrans" cxnId="{6D21F8D3-C714-42E1-B7B1-C08C5070B3DE}">
      <dgm:prSet/>
      <dgm:spPr/>
      <dgm:t>
        <a:bodyPr/>
        <a:lstStyle/>
        <a:p>
          <a:endParaRPr lang="en-US"/>
        </a:p>
      </dgm:t>
    </dgm:pt>
    <dgm:pt modelId="{FC885918-55D6-4E70-9BF5-E74E3B39E8EE}" type="sibTrans" cxnId="{6D21F8D3-C714-42E1-B7B1-C08C5070B3DE}">
      <dgm:prSet/>
      <dgm:spPr/>
      <dgm:t>
        <a:bodyPr/>
        <a:lstStyle/>
        <a:p>
          <a:endParaRPr lang="en-US"/>
        </a:p>
      </dgm:t>
    </dgm:pt>
    <dgm:pt modelId="{B0C1EB73-FD30-4BCB-97DF-21CC6683E94B}" type="pres">
      <dgm:prSet presAssocID="{E5B020E3-1726-439D-84CE-65A73734314A}" presName="Name0" presStyleCnt="0">
        <dgm:presLayoutVars>
          <dgm:dir/>
          <dgm:animLvl val="lvl"/>
          <dgm:resizeHandles val="exact"/>
        </dgm:presLayoutVars>
      </dgm:prSet>
      <dgm:spPr/>
    </dgm:pt>
    <dgm:pt modelId="{E54EDF3F-D4D1-4D6D-A22D-8396E9B15AAF}" type="pres">
      <dgm:prSet presAssocID="{48DF688E-4FC2-49EA-AD3C-06E053AA2A5B}" presName="compositeNode" presStyleCnt="0">
        <dgm:presLayoutVars>
          <dgm:bulletEnabled val="1"/>
        </dgm:presLayoutVars>
      </dgm:prSet>
      <dgm:spPr/>
    </dgm:pt>
    <dgm:pt modelId="{45DA606E-0DC2-469B-8034-F9EBE8368F85}" type="pres">
      <dgm:prSet presAssocID="{48DF688E-4FC2-49EA-AD3C-06E053AA2A5B}" presName="bgRect" presStyleLbl="node1" presStyleIdx="0" presStyleCnt="3" custScaleY="102339" custLinFactNeighborX="445" custLinFactNeighborY="0"/>
      <dgm:spPr/>
    </dgm:pt>
    <dgm:pt modelId="{9AAF5620-1E4B-4662-BDD4-6C6C54F4A922}" type="pres">
      <dgm:prSet presAssocID="{48DF688E-4FC2-49EA-AD3C-06E053AA2A5B}" presName="parentNode" presStyleLbl="node1" presStyleIdx="0" presStyleCnt="3">
        <dgm:presLayoutVars>
          <dgm:chMax val="0"/>
          <dgm:bulletEnabled val="1"/>
        </dgm:presLayoutVars>
      </dgm:prSet>
      <dgm:spPr/>
    </dgm:pt>
    <dgm:pt modelId="{65122403-3132-4DB2-90DD-37D61367D992}" type="pres">
      <dgm:prSet presAssocID="{48DF688E-4FC2-49EA-AD3C-06E053AA2A5B}" presName="childNode" presStyleLbl="node1" presStyleIdx="0" presStyleCnt="3">
        <dgm:presLayoutVars>
          <dgm:bulletEnabled val="1"/>
        </dgm:presLayoutVars>
      </dgm:prSet>
      <dgm:spPr/>
    </dgm:pt>
    <dgm:pt modelId="{BEF80D44-B074-4449-81DB-C77AE78628FB}" type="pres">
      <dgm:prSet presAssocID="{2BA58876-AA31-4C2E-8833-8E17F2A6F034}" presName="hSp" presStyleCnt="0"/>
      <dgm:spPr/>
    </dgm:pt>
    <dgm:pt modelId="{B51664C3-B1D3-4BBE-95F2-12369294F756}" type="pres">
      <dgm:prSet presAssocID="{2BA58876-AA31-4C2E-8833-8E17F2A6F034}" presName="vProcSp" presStyleCnt="0"/>
      <dgm:spPr/>
    </dgm:pt>
    <dgm:pt modelId="{430796B9-89C5-4020-B75F-21BF94237816}" type="pres">
      <dgm:prSet presAssocID="{2BA58876-AA31-4C2E-8833-8E17F2A6F034}" presName="vSp1" presStyleCnt="0"/>
      <dgm:spPr/>
    </dgm:pt>
    <dgm:pt modelId="{94B66901-DA2A-49F5-BD5C-5B7E658499DA}" type="pres">
      <dgm:prSet presAssocID="{2BA58876-AA31-4C2E-8833-8E17F2A6F034}" presName="simulatedConn" presStyleLbl="solidFgAcc1" presStyleIdx="0" presStyleCnt="2"/>
      <dgm:spPr/>
    </dgm:pt>
    <dgm:pt modelId="{DA889F99-EF95-4247-8055-96F931BF5AD4}" type="pres">
      <dgm:prSet presAssocID="{2BA58876-AA31-4C2E-8833-8E17F2A6F034}" presName="vSp2" presStyleCnt="0"/>
      <dgm:spPr/>
    </dgm:pt>
    <dgm:pt modelId="{C389CA46-91C7-4C6B-9503-8B8854A69140}" type="pres">
      <dgm:prSet presAssocID="{2BA58876-AA31-4C2E-8833-8E17F2A6F034}" presName="sibTrans" presStyleCnt="0"/>
      <dgm:spPr/>
    </dgm:pt>
    <dgm:pt modelId="{027F0DC9-1546-4A44-BEFA-E0D5FCA7814E}" type="pres">
      <dgm:prSet presAssocID="{E3DBF848-AD91-4379-A871-A1A8DA150920}" presName="compositeNode" presStyleCnt="0">
        <dgm:presLayoutVars>
          <dgm:bulletEnabled val="1"/>
        </dgm:presLayoutVars>
      </dgm:prSet>
      <dgm:spPr/>
    </dgm:pt>
    <dgm:pt modelId="{54DE8856-7D63-4757-B5BC-0C1C562A6FAD}" type="pres">
      <dgm:prSet presAssocID="{E3DBF848-AD91-4379-A871-A1A8DA150920}" presName="bgRect" presStyleLbl="node1" presStyleIdx="1" presStyleCnt="3" custScaleY="102339" custLinFactNeighborX="-470" custLinFactNeighborY="-866"/>
      <dgm:spPr/>
    </dgm:pt>
    <dgm:pt modelId="{558AC133-4046-4BC3-B99B-F882E8EA2B49}" type="pres">
      <dgm:prSet presAssocID="{E3DBF848-AD91-4379-A871-A1A8DA150920}" presName="parentNode" presStyleLbl="node1" presStyleIdx="1" presStyleCnt="3">
        <dgm:presLayoutVars>
          <dgm:chMax val="0"/>
          <dgm:bulletEnabled val="1"/>
        </dgm:presLayoutVars>
      </dgm:prSet>
      <dgm:spPr/>
    </dgm:pt>
    <dgm:pt modelId="{F451AE93-7C8F-4A8B-ACC4-AB46C6D881BD}" type="pres">
      <dgm:prSet presAssocID="{E3DBF848-AD91-4379-A871-A1A8DA150920}" presName="childNode" presStyleLbl="node1" presStyleIdx="1" presStyleCnt="3">
        <dgm:presLayoutVars>
          <dgm:bulletEnabled val="1"/>
        </dgm:presLayoutVars>
      </dgm:prSet>
      <dgm:spPr/>
    </dgm:pt>
    <dgm:pt modelId="{7F96F9FC-9EEC-4509-9F72-5F0E85A152D3}" type="pres">
      <dgm:prSet presAssocID="{32EB8815-8516-4F88-833F-CAEEE5878293}" presName="hSp" presStyleCnt="0"/>
      <dgm:spPr/>
    </dgm:pt>
    <dgm:pt modelId="{0E61785A-9AA9-4A6E-BA83-FBC23F9A4605}" type="pres">
      <dgm:prSet presAssocID="{32EB8815-8516-4F88-833F-CAEEE5878293}" presName="vProcSp" presStyleCnt="0"/>
      <dgm:spPr/>
    </dgm:pt>
    <dgm:pt modelId="{EA925866-B3A2-4EC7-99B8-2879C383263C}" type="pres">
      <dgm:prSet presAssocID="{32EB8815-8516-4F88-833F-CAEEE5878293}" presName="vSp1" presStyleCnt="0"/>
      <dgm:spPr/>
    </dgm:pt>
    <dgm:pt modelId="{4EEA2431-BB1E-4243-9851-ED1EE8472B26}" type="pres">
      <dgm:prSet presAssocID="{32EB8815-8516-4F88-833F-CAEEE5878293}" presName="simulatedConn" presStyleLbl="solidFgAcc1" presStyleIdx="1" presStyleCnt="2"/>
      <dgm:spPr/>
    </dgm:pt>
    <dgm:pt modelId="{E0DC177F-4C66-4B4C-AD22-D46C34912153}" type="pres">
      <dgm:prSet presAssocID="{32EB8815-8516-4F88-833F-CAEEE5878293}" presName="vSp2" presStyleCnt="0"/>
      <dgm:spPr/>
    </dgm:pt>
    <dgm:pt modelId="{F8F374BF-00F5-4D4B-ABF6-6EB2FF8C74BF}" type="pres">
      <dgm:prSet presAssocID="{32EB8815-8516-4F88-833F-CAEEE5878293}" presName="sibTrans" presStyleCnt="0"/>
      <dgm:spPr/>
    </dgm:pt>
    <dgm:pt modelId="{74A4AD89-377E-49D8-921A-C50597D8240B}" type="pres">
      <dgm:prSet presAssocID="{28212CEB-988D-45BF-A72F-FB4ED52FE347}" presName="compositeNode" presStyleCnt="0">
        <dgm:presLayoutVars>
          <dgm:bulletEnabled val="1"/>
        </dgm:presLayoutVars>
      </dgm:prSet>
      <dgm:spPr/>
    </dgm:pt>
    <dgm:pt modelId="{0C0D2C32-3C9A-482E-9D4A-E36017CFB224}" type="pres">
      <dgm:prSet presAssocID="{28212CEB-988D-45BF-A72F-FB4ED52FE347}" presName="bgRect" presStyleLbl="node1" presStyleIdx="2" presStyleCnt="3" custScaleY="102339" custLinFactNeighborX="-1616" custLinFactNeighborY="2796"/>
      <dgm:spPr/>
    </dgm:pt>
    <dgm:pt modelId="{7A53F42F-9C9C-448B-9028-4CF5F5456492}" type="pres">
      <dgm:prSet presAssocID="{28212CEB-988D-45BF-A72F-FB4ED52FE347}" presName="parentNode" presStyleLbl="node1" presStyleIdx="2" presStyleCnt="3">
        <dgm:presLayoutVars>
          <dgm:chMax val="0"/>
          <dgm:bulletEnabled val="1"/>
        </dgm:presLayoutVars>
      </dgm:prSet>
      <dgm:spPr/>
    </dgm:pt>
    <dgm:pt modelId="{3B985162-9AD8-4F0C-9AB8-CA49081777CF}" type="pres">
      <dgm:prSet presAssocID="{28212CEB-988D-45BF-A72F-FB4ED52FE347}" presName="childNode" presStyleLbl="node1" presStyleIdx="2" presStyleCnt="3">
        <dgm:presLayoutVars>
          <dgm:bulletEnabled val="1"/>
        </dgm:presLayoutVars>
      </dgm:prSet>
      <dgm:spPr/>
    </dgm:pt>
  </dgm:ptLst>
  <dgm:cxnLst>
    <dgm:cxn modelId="{46B10300-1726-4F43-AF99-2A4FA18F2D61}" srcId="{48DF688E-4FC2-49EA-AD3C-06E053AA2A5B}" destId="{4F77A5DF-2377-44A3-8713-67F994F10732}" srcOrd="1" destOrd="0" parTransId="{8EE52AB6-D735-41E4-AFBD-77A2CC9477AD}" sibTransId="{C3D52EBC-1E16-483C-99AD-E0771F5134C6}"/>
    <dgm:cxn modelId="{9B573930-0AA0-4223-A83F-51F11CE60949}" srcId="{28212CEB-988D-45BF-A72F-FB4ED52FE347}" destId="{66FD94E3-3273-49BA-8AC4-0D0E89E546F0}" srcOrd="0" destOrd="0" parTransId="{97D60219-1536-429E-A19C-A2D411529CE0}" sibTransId="{36DD6DA1-9CD1-4E27-8E0D-DD4F5D24944F}"/>
    <dgm:cxn modelId="{76A5B830-1A33-42E6-966E-359A31F924A2}" srcId="{E3DBF848-AD91-4379-A871-A1A8DA150920}" destId="{A7CDF2D0-1693-4F98-866B-77E3BA9DF1D7}" srcOrd="1" destOrd="0" parTransId="{4FFEBEC0-E46E-4419-AF5A-D3E0541B5A26}" sibTransId="{39EC66A9-1EDC-4CE1-B619-972BACF0852C}"/>
    <dgm:cxn modelId="{6DA8333F-B6EA-4844-9926-63C3A2F286D9}" type="presOf" srcId="{4F77A5DF-2377-44A3-8713-67F994F10732}" destId="{65122403-3132-4DB2-90DD-37D61367D992}" srcOrd="0" destOrd="1" presId="urn:microsoft.com/office/officeart/2005/8/layout/hProcess7"/>
    <dgm:cxn modelId="{650D525B-8DE1-4627-BA6F-E3D29734B77F}" type="presOf" srcId="{48DF688E-4FC2-49EA-AD3C-06E053AA2A5B}" destId="{45DA606E-0DC2-469B-8034-F9EBE8368F85}" srcOrd="0" destOrd="0" presId="urn:microsoft.com/office/officeart/2005/8/layout/hProcess7"/>
    <dgm:cxn modelId="{6F2E4E63-54F2-407C-8C07-AC04C40E1413}" type="presOf" srcId="{790E5CB0-4FB8-4086-B027-8CE07E5FD740}" destId="{F451AE93-7C8F-4A8B-ACC4-AB46C6D881BD}" srcOrd="0" destOrd="0" presId="urn:microsoft.com/office/officeart/2005/8/layout/hProcess7"/>
    <dgm:cxn modelId="{9CEA0170-39EB-4E30-A33D-6C71E1D1D0CB}" type="presOf" srcId="{66FD94E3-3273-49BA-8AC4-0D0E89E546F0}" destId="{3B985162-9AD8-4F0C-9AB8-CA49081777CF}" srcOrd="0" destOrd="0" presId="urn:microsoft.com/office/officeart/2005/8/layout/hProcess7"/>
    <dgm:cxn modelId="{E09E1357-2D40-49C5-8701-415A0B668A79}" type="presOf" srcId="{E5B020E3-1726-439D-84CE-65A73734314A}" destId="{B0C1EB73-FD30-4BCB-97DF-21CC6683E94B}" srcOrd="0" destOrd="0" presId="urn:microsoft.com/office/officeart/2005/8/layout/hProcess7"/>
    <dgm:cxn modelId="{83D1A25A-75EC-494B-9C7D-8FD1DBB1368E}" type="presOf" srcId="{28212CEB-988D-45BF-A72F-FB4ED52FE347}" destId="{0C0D2C32-3C9A-482E-9D4A-E36017CFB224}" srcOrd="0" destOrd="0" presId="urn:microsoft.com/office/officeart/2005/8/layout/hProcess7"/>
    <dgm:cxn modelId="{50292797-7706-4FF9-B722-881C9C3E8BE0}" type="presOf" srcId="{E3DBF848-AD91-4379-A871-A1A8DA150920}" destId="{54DE8856-7D63-4757-B5BC-0C1C562A6FAD}" srcOrd="0" destOrd="0" presId="urn:microsoft.com/office/officeart/2005/8/layout/hProcess7"/>
    <dgm:cxn modelId="{542DFE9E-4702-4D17-99D9-41D1C122229F}" srcId="{E5B020E3-1726-439D-84CE-65A73734314A}" destId="{48DF688E-4FC2-49EA-AD3C-06E053AA2A5B}" srcOrd="0" destOrd="0" parTransId="{FD726F92-9CD2-45E3-AF29-D15A3BE8BDDE}" sibTransId="{2BA58876-AA31-4C2E-8833-8E17F2A6F034}"/>
    <dgm:cxn modelId="{D2CC08D0-5F72-44F9-BCAA-EDAD9D0CA1D7}" type="presOf" srcId="{A7CDF2D0-1693-4F98-866B-77E3BA9DF1D7}" destId="{F451AE93-7C8F-4A8B-ACC4-AB46C6D881BD}" srcOrd="0" destOrd="1" presId="urn:microsoft.com/office/officeart/2005/8/layout/hProcess7"/>
    <dgm:cxn modelId="{893AC8D1-D735-4DD6-9E6C-22CDA2512289}" type="presOf" srcId="{28212CEB-988D-45BF-A72F-FB4ED52FE347}" destId="{7A53F42F-9C9C-448B-9028-4CF5F5456492}" srcOrd="1" destOrd="0" presId="urn:microsoft.com/office/officeart/2005/8/layout/hProcess7"/>
    <dgm:cxn modelId="{86ED85D3-78FF-4CB8-8CE9-CA1D1B3B4ECC}" srcId="{48DF688E-4FC2-49EA-AD3C-06E053AA2A5B}" destId="{8A10067B-D40B-4097-86A5-B5E1920E6F18}" srcOrd="0" destOrd="0" parTransId="{E4F3E87F-75AD-41A7-B03C-0B77A377F2FE}" sibTransId="{3CF015DE-4878-4AC8-BF1E-431A0CA11056}"/>
    <dgm:cxn modelId="{6D21F8D3-C714-42E1-B7B1-C08C5070B3DE}" srcId="{E3DBF848-AD91-4379-A871-A1A8DA150920}" destId="{790E5CB0-4FB8-4086-B027-8CE07E5FD740}" srcOrd="0" destOrd="0" parTransId="{5575D27B-399A-4854-8BF1-CF16D11948F8}" sibTransId="{FC885918-55D6-4E70-9BF5-E74E3B39E8EE}"/>
    <dgm:cxn modelId="{F196D6DB-8DEF-4AC4-A3E7-EA4919C53786}" type="presOf" srcId="{E3DBF848-AD91-4379-A871-A1A8DA150920}" destId="{558AC133-4046-4BC3-B99B-F882E8EA2B49}" srcOrd="1" destOrd="0" presId="urn:microsoft.com/office/officeart/2005/8/layout/hProcess7"/>
    <dgm:cxn modelId="{18E4E2DB-C501-4FB8-B25F-B9206C9F7BF9}" type="presOf" srcId="{8A10067B-D40B-4097-86A5-B5E1920E6F18}" destId="{65122403-3132-4DB2-90DD-37D61367D992}" srcOrd="0" destOrd="0" presId="urn:microsoft.com/office/officeart/2005/8/layout/hProcess7"/>
    <dgm:cxn modelId="{59F91BDD-829A-47EA-A299-DFC389D0F757}" srcId="{E5B020E3-1726-439D-84CE-65A73734314A}" destId="{28212CEB-988D-45BF-A72F-FB4ED52FE347}" srcOrd="2" destOrd="0" parTransId="{FA63FFA1-01AC-44FC-831E-5EF16645181D}" sibTransId="{01E9F1E6-BB8D-4E63-B9F4-390CF290D6EB}"/>
    <dgm:cxn modelId="{7E4786FB-C84D-41F3-83F4-93EAB38C5EEC}" srcId="{E5B020E3-1726-439D-84CE-65A73734314A}" destId="{E3DBF848-AD91-4379-A871-A1A8DA150920}" srcOrd="1" destOrd="0" parTransId="{DF9E08FC-2796-4699-9D58-E304E3325F3C}" sibTransId="{32EB8815-8516-4F88-833F-CAEEE5878293}"/>
    <dgm:cxn modelId="{FD88F0FD-6595-4DBD-96E2-AE0B3C11926C}" type="presOf" srcId="{48DF688E-4FC2-49EA-AD3C-06E053AA2A5B}" destId="{9AAF5620-1E4B-4662-BDD4-6C6C54F4A922}" srcOrd="1" destOrd="0" presId="urn:microsoft.com/office/officeart/2005/8/layout/hProcess7"/>
    <dgm:cxn modelId="{2B281E7B-10AE-40D0-9B8F-5B95BA3A184D}" type="presParOf" srcId="{B0C1EB73-FD30-4BCB-97DF-21CC6683E94B}" destId="{E54EDF3F-D4D1-4D6D-A22D-8396E9B15AAF}" srcOrd="0" destOrd="0" presId="urn:microsoft.com/office/officeart/2005/8/layout/hProcess7"/>
    <dgm:cxn modelId="{C0BF484C-1F1C-4BCC-9CD4-1AC742F63F4F}" type="presParOf" srcId="{E54EDF3F-D4D1-4D6D-A22D-8396E9B15AAF}" destId="{45DA606E-0DC2-469B-8034-F9EBE8368F85}" srcOrd="0" destOrd="0" presId="urn:microsoft.com/office/officeart/2005/8/layout/hProcess7"/>
    <dgm:cxn modelId="{5550112E-E85F-4746-8439-045BD402C352}" type="presParOf" srcId="{E54EDF3F-D4D1-4D6D-A22D-8396E9B15AAF}" destId="{9AAF5620-1E4B-4662-BDD4-6C6C54F4A922}" srcOrd="1" destOrd="0" presId="urn:microsoft.com/office/officeart/2005/8/layout/hProcess7"/>
    <dgm:cxn modelId="{D28608E4-065E-4A58-A8A9-384FA2A7EEA1}" type="presParOf" srcId="{E54EDF3F-D4D1-4D6D-A22D-8396E9B15AAF}" destId="{65122403-3132-4DB2-90DD-37D61367D992}" srcOrd="2" destOrd="0" presId="urn:microsoft.com/office/officeart/2005/8/layout/hProcess7"/>
    <dgm:cxn modelId="{B993E146-F164-46F1-A95E-6EB6ACD90AE5}" type="presParOf" srcId="{B0C1EB73-FD30-4BCB-97DF-21CC6683E94B}" destId="{BEF80D44-B074-4449-81DB-C77AE78628FB}" srcOrd="1" destOrd="0" presId="urn:microsoft.com/office/officeart/2005/8/layout/hProcess7"/>
    <dgm:cxn modelId="{A5F5C23E-4004-4D3A-BA5E-1E667A97D8D5}" type="presParOf" srcId="{B0C1EB73-FD30-4BCB-97DF-21CC6683E94B}" destId="{B51664C3-B1D3-4BBE-95F2-12369294F756}" srcOrd="2" destOrd="0" presId="urn:microsoft.com/office/officeart/2005/8/layout/hProcess7"/>
    <dgm:cxn modelId="{9CE262E1-E898-40BD-84CF-D7FD16005A36}" type="presParOf" srcId="{B51664C3-B1D3-4BBE-95F2-12369294F756}" destId="{430796B9-89C5-4020-B75F-21BF94237816}" srcOrd="0" destOrd="0" presId="urn:microsoft.com/office/officeart/2005/8/layout/hProcess7"/>
    <dgm:cxn modelId="{699A9B79-7034-42B8-A7B7-086FD9BE6700}" type="presParOf" srcId="{B51664C3-B1D3-4BBE-95F2-12369294F756}" destId="{94B66901-DA2A-49F5-BD5C-5B7E658499DA}" srcOrd="1" destOrd="0" presId="urn:microsoft.com/office/officeart/2005/8/layout/hProcess7"/>
    <dgm:cxn modelId="{CEEF3111-4D94-41C1-8278-DFFEC53350F8}" type="presParOf" srcId="{B51664C3-B1D3-4BBE-95F2-12369294F756}" destId="{DA889F99-EF95-4247-8055-96F931BF5AD4}" srcOrd="2" destOrd="0" presId="urn:microsoft.com/office/officeart/2005/8/layout/hProcess7"/>
    <dgm:cxn modelId="{D54E7ACE-E338-4F2E-8DDA-C8B3F66BAB17}" type="presParOf" srcId="{B0C1EB73-FD30-4BCB-97DF-21CC6683E94B}" destId="{C389CA46-91C7-4C6B-9503-8B8854A69140}" srcOrd="3" destOrd="0" presId="urn:microsoft.com/office/officeart/2005/8/layout/hProcess7"/>
    <dgm:cxn modelId="{8CA8EA88-24A4-4D38-9AC3-01CEBFFFAFE3}" type="presParOf" srcId="{B0C1EB73-FD30-4BCB-97DF-21CC6683E94B}" destId="{027F0DC9-1546-4A44-BEFA-E0D5FCA7814E}" srcOrd="4" destOrd="0" presId="urn:microsoft.com/office/officeart/2005/8/layout/hProcess7"/>
    <dgm:cxn modelId="{3A78C472-7810-48EE-B4C7-471C08C86D06}" type="presParOf" srcId="{027F0DC9-1546-4A44-BEFA-E0D5FCA7814E}" destId="{54DE8856-7D63-4757-B5BC-0C1C562A6FAD}" srcOrd="0" destOrd="0" presId="urn:microsoft.com/office/officeart/2005/8/layout/hProcess7"/>
    <dgm:cxn modelId="{C796599D-D91B-4E1E-9BA6-17C980F79A0E}" type="presParOf" srcId="{027F0DC9-1546-4A44-BEFA-E0D5FCA7814E}" destId="{558AC133-4046-4BC3-B99B-F882E8EA2B49}" srcOrd="1" destOrd="0" presId="urn:microsoft.com/office/officeart/2005/8/layout/hProcess7"/>
    <dgm:cxn modelId="{EDECE950-2C16-4937-BC85-E7277DB9FDE8}" type="presParOf" srcId="{027F0DC9-1546-4A44-BEFA-E0D5FCA7814E}" destId="{F451AE93-7C8F-4A8B-ACC4-AB46C6D881BD}" srcOrd="2" destOrd="0" presId="urn:microsoft.com/office/officeart/2005/8/layout/hProcess7"/>
    <dgm:cxn modelId="{96FBEA3F-1980-4157-A851-79367C428A38}" type="presParOf" srcId="{B0C1EB73-FD30-4BCB-97DF-21CC6683E94B}" destId="{7F96F9FC-9EEC-4509-9F72-5F0E85A152D3}" srcOrd="5" destOrd="0" presId="urn:microsoft.com/office/officeart/2005/8/layout/hProcess7"/>
    <dgm:cxn modelId="{9F4BB21C-A773-4386-A6A6-EF024AFE7475}" type="presParOf" srcId="{B0C1EB73-FD30-4BCB-97DF-21CC6683E94B}" destId="{0E61785A-9AA9-4A6E-BA83-FBC23F9A4605}" srcOrd="6" destOrd="0" presId="urn:microsoft.com/office/officeart/2005/8/layout/hProcess7"/>
    <dgm:cxn modelId="{CE21A7F6-89AB-4451-A215-F57E13DBEECB}" type="presParOf" srcId="{0E61785A-9AA9-4A6E-BA83-FBC23F9A4605}" destId="{EA925866-B3A2-4EC7-99B8-2879C383263C}" srcOrd="0" destOrd="0" presId="urn:microsoft.com/office/officeart/2005/8/layout/hProcess7"/>
    <dgm:cxn modelId="{DDA95D3B-6C92-431E-84D5-6C2DD936B557}" type="presParOf" srcId="{0E61785A-9AA9-4A6E-BA83-FBC23F9A4605}" destId="{4EEA2431-BB1E-4243-9851-ED1EE8472B26}" srcOrd="1" destOrd="0" presId="urn:microsoft.com/office/officeart/2005/8/layout/hProcess7"/>
    <dgm:cxn modelId="{1DB0AABB-7C67-4442-B01E-E8AC15F46EF2}" type="presParOf" srcId="{0E61785A-9AA9-4A6E-BA83-FBC23F9A4605}" destId="{E0DC177F-4C66-4B4C-AD22-D46C34912153}" srcOrd="2" destOrd="0" presId="urn:microsoft.com/office/officeart/2005/8/layout/hProcess7"/>
    <dgm:cxn modelId="{DCD91165-E2EA-4BB0-80D9-2E60A8F1F9A8}" type="presParOf" srcId="{B0C1EB73-FD30-4BCB-97DF-21CC6683E94B}" destId="{F8F374BF-00F5-4D4B-ABF6-6EB2FF8C74BF}" srcOrd="7" destOrd="0" presId="urn:microsoft.com/office/officeart/2005/8/layout/hProcess7"/>
    <dgm:cxn modelId="{F47712BC-CEAF-4BB7-ADD4-243385B73236}" type="presParOf" srcId="{B0C1EB73-FD30-4BCB-97DF-21CC6683E94B}" destId="{74A4AD89-377E-49D8-921A-C50597D8240B}" srcOrd="8" destOrd="0" presId="urn:microsoft.com/office/officeart/2005/8/layout/hProcess7"/>
    <dgm:cxn modelId="{73461718-B29C-4163-AC6B-2B0DA2AA33FC}" type="presParOf" srcId="{74A4AD89-377E-49D8-921A-C50597D8240B}" destId="{0C0D2C32-3C9A-482E-9D4A-E36017CFB224}" srcOrd="0" destOrd="0" presId="urn:microsoft.com/office/officeart/2005/8/layout/hProcess7"/>
    <dgm:cxn modelId="{21745E68-1F2D-4799-8AFD-A59C2DADE090}" type="presParOf" srcId="{74A4AD89-377E-49D8-921A-C50597D8240B}" destId="{7A53F42F-9C9C-448B-9028-4CF5F5456492}" srcOrd="1" destOrd="0" presId="urn:microsoft.com/office/officeart/2005/8/layout/hProcess7"/>
    <dgm:cxn modelId="{24ABFE13-3A65-42A2-A44D-0747F6BEBD6C}" type="presParOf" srcId="{74A4AD89-377E-49D8-921A-C50597D8240B}" destId="{3B985162-9AD8-4F0C-9AB8-CA49081777CF}"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37604-79A6-454C-B63B-2239D6C528CC}">
      <dsp:nvSpPr>
        <dsp:cNvPr id="0" name=""/>
        <dsp:cNvSpPr/>
      </dsp:nvSpPr>
      <dsp:spPr>
        <a:xfrm>
          <a:off x="0" y="2001"/>
          <a:ext cx="9927167" cy="10141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079785-1EC4-4E1B-8BDD-F77F02EDA6DC}">
      <dsp:nvSpPr>
        <dsp:cNvPr id="0" name=""/>
        <dsp:cNvSpPr/>
      </dsp:nvSpPr>
      <dsp:spPr>
        <a:xfrm>
          <a:off x="306781" y="230185"/>
          <a:ext cx="557785" cy="5577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C5DDBE-65CD-440B-81ED-CDFB55A178EE}">
      <dsp:nvSpPr>
        <dsp:cNvPr id="0" name=""/>
        <dsp:cNvSpPr/>
      </dsp:nvSpPr>
      <dsp:spPr>
        <a:xfrm>
          <a:off x="1171348" y="2001"/>
          <a:ext cx="8755818" cy="101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31" tIns="107331" rIns="107331" bIns="107331" numCol="1" spcCol="1270" anchor="ctr" anchorCtr="0">
          <a:noAutofit/>
        </a:bodyPr>
        <a:lstStyle/>
        <a:p>
          <a:pPr marL="0" lvl="0" indent="0" algn="l" defTabSz="666750">
            <a:lnSpc>
              <a:spcPct val="100000"/>
            </a:lnSpc>
            <a:spcBef>
              <a:spcPct val="0"/>
            </a:spcBef>
            <a:spcAft>
              <a:spcPct val="35000"/>
            </a:spcAft>
            <a:buNone/>
          </a:pPr>
          <a:r>
            <a:rPr lang="en-US" sz="1500" b="0" kern="1200" dirty="0"/>
            <a:t>Creates meaningful exposure and confidence for candidates
Mentoring Day gives participants the chance to explore real roles, build workplace skills, and experience belonging in a supportive environment.</a:t>
          </a:r>
        </a:p>
      </dsp:txBody>
      <dsp:txXfrm>
        <a:off x="1171348" y="2001"/>
        <a:ext cx="8755818" cy="1014154"/>
      </dsp:txXfrm>
    </dsp:sp>
    <dsp:sp modelId="{66296071-212D-4824-B5B8-96FCBC37F764}">
      <dsp:nvSpPr>
        <dsp:cNvPr id="0" name=""/>
        <dsp:cNvSpPr/>
      </dsp:nvSpPr>
      <dsp:spPr>
        <a:xfrm>
          <a:off x="0" y="1269694"/>
          <a:ext cx="9927167" cy="10141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3998FD-68FB-4280-BE30-98EEEA746F13}">
      <dsp:nvSpPr>
        <dsp:cNvPr id="0" name=""/>
        <dsp:cNvSpPr/>
      </dsp:nvSpPr>
      <dsp:spPr>
        <a:xfrm>
          <a:off x="306781" y="1497879"/>
          <a:ext cx="557785" cy="5577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5047D6-FE3A-451E-A890-53590A33EE7B}">
      <dsp:nvSpPr>
        <dsp:cNvPr id="0" name=""/>
        <dsp:cNvSpPr/>
      </dsp:nvSpPr>
      <dsp:spPr>
        <a:xfrm>
          <a:off x="1171348" y="1269694"/>
          <a:ext cx="8755818" cy="101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31" tIns="107331" rIns="107331" bIns="107331" numCol="1" spcCol="1270" anchor="ctr" anchorCtr="0">
          <a:noAutofit/>
        </a:bodyPr>
        <a:lstStyle/>
        <a:p>
          <a:pPr marL="0" lvl="0" indent="0" algn="l" defTabSz="666750">
            <a:lnSpc>
              <a:spcPct val="100000"/>
            </a:lnSpc>
            <a:spcBef>
              <a:spcPct val="0"/>
            </a:spcBef>
            <a:spcAft>
              <a:spcPct val="35000"/>
            </a:spcAft>
            <a:buNone/>
          </a:pPr>
          <a:r>
            <a:rPr lang="en-US" sz="1500" b="0" kern="1200" dirty="0"/>
            <a:t>Strengthens employee readiness and long term success
Job coaches provide guided training, structured feedback, and on the job support that helps employees learn tasks, build independence, and grow in their roles.</a:t>
          </a:r>
        </a:p>
      </dsp:txBody>
      <dsp:txXfrm>
        <a:off x="1171348" y="1269694"/>
        <a:ext cx="8755818" cy="1014154"/>
      </dsp:txXfrm>
    </dsp:sp>
    <dsp:sp modelId="{BA1E796E-1BAD-432B-B167-93A21A05623D}">
      <dsp:nvSpPr>
        <dsp:cNvPr id="0" name=""/>
        <dsp:cNvSpPr/>
      </dsp:nvSpPr>
      <dsp:spPr>
        <a:xfrm>
          <a:off x="0" y="2537387"/>
          <a:ext cx="9927167" cy="10141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C1695D-B8F3-49B1-B68B-EDEAB1F2E67D}">
      <dsp:nvSpPr>
        <dsp:cNvPr id="0" name=""/>
        <dsp:cNvSpPr/>
      </dsp:nvSpPr>
      <dsp:spPr>
        <a:xfrm>
          <a:off x="306781" y="2765572"/>
          <a:ext cx="557785" cy="55778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A68AD6-C52C-4B5D-A1AD-C1958D8A1701}">
      <dsp:nvSpPr>
        <dsp:cNvPr id="0" name=""/>
        <dsp:cNvSpPr/>
      </dsp:nvSpPr>
      <dsp:spPr>
        <a:xfrm>
          <a:off x="1171348" y="2537387"/>
          <a:ext cx="8755818" cy="101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31" tIns="107331" rIns="107331" bIns="107331" numCol="1" spcCol="1270" anchor="ctr" anchorCtr="0">
          <a:noAutofit/>
        </a:bodyPr>
        <a:lstStyle/>
        <a:p>
          <a:pPr marL="0" lvl="0" indent="0" algn="l" defTabSz="666750">
            <a:lnSpc>
              <a:spcPct val="100000"/>
            </a:lnSpc>
            <a:spcBef>
              <a:spcPct val="0"/>
            </a:spcBef>
            <a:spcAft>
              <a:spcPct val="35000"/>
            </a:spcAft>
            <a:buNone/>
          </a:pPr>
          <a:r>
            <a:rPr lang="en-US" sz="1500" kern="1200" dirty="0"/>
            <a:t>The program tackles structural barriers neurodiverse candidates face in traditional hiring processes.</a:t>
          </a:r>
        </a:p>
      </dsp:txBody>
      <dsp:txXfrm>
        <a:off x="1171348" y="2537387"/>
        <a:ext cx="8755818" cy="1014154"/>
      </dsp:txXfrm>
    </dsp:sp>
    <dsp:sp modelId="{E1231FC8-746E-48CA-A05E-E3641525735A}">
      <dsp:nvSpPr>
        <dsp:cNvPr id="0" name=""/>
        <dsp:cNvSpPr/>
      </dsp:nvSpPr>
      <dsp:spPr>
        <a:xfrm>
          <a:off x="0" y="3805081"/>
          <a:ext cx="9927167" cy="10141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94AC25-03E4-4327-BAFA-FAB3A56E4B3D}">
      <dsp:nvSpPr>
        <dsp:cNvPr id="0" name=""/>
        <dsp:cNvSpPr/>
      </dsp:nvSpPr>
      <dsp:spPr>
        <a:xfrm>
          <a:off x="306781" y="4033266"/>
          <a:ext cx="557785" cy="55778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91CD2C-28E0-4C7E-8E17-00087D9B65C9}">
      <dsp:nvSpPr>
        <dsp:cNvPr id="0" name=""/>
        <dsp:cNvSpPr/>
      </dsp:nvSpPr>
      <dsp:spPr>
        <a:xfrm>
          <a:off x="1171348" y="3805081"/>
          <a:ext cx="8755818" cy="101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31" tIns="107331" rIns="107331" bIns="107331" numCol="1" spcCol="1270" anchor="ctr" anchorCtr="0">
          <a:noAutofit/>
        </a:bodyPr>
        <a:lstStyle/>
        <a:p>
          <a:pPr marL="0" lvl="0" indent="0" algn="l" defTabSz="666750">
            <a:lnSpc>
              <a:spcPct val="100000"/>
            </a:lnSpc>
            <a:spcBef>
              <a:spcPct val="0"/>
            </a:spcBef>
            <a:spcAft>
              <a:spcPct val="35000"/>
            </a:spcAft>
            <a:buNone/>
          </a:pPr>
          <a:r>
            <a:rPr lang="en-US" sz="1500" kern="1200" dirty="0"/>
            <a:t>Builds a culture that benefits the entire organization
These supports ensure candidates feel welcomed and employees feel equipped, reinforcing our commitment to disability inclusion and sustainable hiring practices.</a:t>
          </a:r>
        </a:p>
      </dsp:txBody>
      <dsp:txXfrm>
        <a:off x="1171348" y="3805081"/>
        <a:ext cx="8755818" cy="1014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A606E-0DC2-469B-8034-F9EBE8368F85}">
      <dsp:nvSpPr>
        <dsp:cNvPr id="0" name=""/>
        <dsp:cNvSpPr/>
      </dsp:nvSpPr>
      <dsp:spPr>
        <a:xfrm>
          <a:off x="17269" y="-50905"/>
          <a:ext cx="3688244" cy="4454558"/>
        </a:xfrm>
        <a:prstGeom prst="roundRect">
          <a:avLst>
            <a:gd name="adj" fmla="val 5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37160" rIns="177800" bIns="0" numCol="1" spcCol="1270" anchor="t" anchorCtr="0">
          <a:noAutofit/>
        </a:bodyPr>
        <a:lstStyle/>
        <a:p>
          <a:pPr marL="0" lvl="0" indent="0" algn="r" defTabSz="1778000">
            <a:lnSpc>
              <a:spcPct val="90000"/>
            </a:lnSpc>
            <a:spcBef>
              <a:spcPct val="0"/>
            </a:spcBef>
            <a:spcAft>
              <a:spcPct val="35000"/>
            </a:spcAft>
            <a:buNone/>
          </a:pPr>
          <a:r>
            <a:rPr lang="en-US" sz="4000" b="1" kern="1200">
              <a:latin typeface="Arial" panose="020B0604020202020204" pitchFamily="34" charset="0"/>
              <a:cs typeface="Arial" panose="020B0604020202020204" pitchFamily="34" charset="0"/>
            </a:rPr>
            <a:t>Commit</a:t>
          </a:r>
          <a:endParaRPr lang="en-US" sz="4000" b="1" kern="1200" dirty="0">
            <a:latin typeface="Arial" panose="020B0604020202020204" pitchFamily="34" charset="0"/>
            <a:cs typeface="Arial" panose="020B0604020202020204" pitchFamily="34" charset="0"/>
          </a:endParaRPr>
        </a:p>
      </dsp:txBody>
      <dsp:txXfrm rot="16200000">
        <a:off x="-1440274" y="1406639"/>
        <a:ext cx="3652738" cy="737648"/>
      </dsp:txXfrm>
    </dsp:sp>
    <dsp:sp modelId="{65122403-3132-4DB2-90DD-37D61367D992}">
      <dsp:nvSpPr>
        <dsp:cNvPr id="0" name=""/>
        <dsp:cNvSpPr/>
      </dsp:nvSpPr>
      <dsp:spPr>
        <a:xfrm>
          <a:off x="754918" y="-50905"/>
          <a:ext cx="2747742" cy="4454558"/>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4864" rIns="0" bIns="0" numCol="1" spcCol="1270" anchor="ctr" anchorCtr="0">
          <a:noAutofit/>
        </a:bodyPr>
        <a:lstStyle/>
        <a:p>
          <a:pPr marL="0" lvl="0" indent="0" algn="l" defTabSz="711200">
            <a:lnSpc>
              <a:spcPct val="90000"/>
            </a:lnSpc>
            <a:spcBef>
              <a:spcPct val="0"/>
            </a:spcBef>
            <a:spcAft>
              <a:spcPts val="0"/>
            </a:spcAft>
            <a:buNone/>
          </a:pPr>
          <a:endParaRPr lang="en-US" sz="1600" b="1"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ts val="0"/>
            </a:spcAft>
            <a:buNone/>
          </a:pPr>
          <a:r>
            <a:rPr lang="en-US" sz="1600" b="1" kern="1200" dirty="0">
              <a:latin typeface="Arial" panose="020B0604020202020204" pitchFamily="34" charset="0"/>
              <a:cs typeface="Arial" panose="020B0604020202020204" pitchFamily="34" charset="0"/>
            </a:rPr>
            <a:t>Pledge to hire persons with disabilities in your organization– one to three departments</a:t>
          </a:r>
        </a:p>
        <a:p>
          <a:pPr marL="0" lvl="0" indent="0" algn="l" defTabSz="711200">
            <a:lnSpc>
              <a:spcPct val="90000"/>
            </a:lnSpc>
            <a:spcBef>
              <a:spcPct val="0"/>
            </a:spcBef>
            <a:spcAft>
              <a:spcPts val="0"/>
            </a:spcAft>
            <a:buNone/>
          </a:pPr>
          <a:endParaRPr lang="en-US" sz="1600" b="1"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ts val="0"/>
            </a:spcAft>
            <a:buNone/>
          </a:pPr>
          <a:r>
            <a:rPr lang="en-US" sz="1600" b="1" kern="1200" dirty="0">
              <a:latin typeface="Arial" panose="020B0604020202020204" pitchFamily="34" charset="0"/>
              <a:cs typeface="Arial" panose="020B0604020202020204" pitchFamily="34" charset="0"/>
            </a:rPr>
            <a:t>Communicate the expectations</a:t>
          </a:r>
        </a:p>
        <a:p>
          <a:pPr marL="0" lvl="0" indent="0" algn="l" defTabSz="711200">
            <a:lnSpc>
              <a:spcPct val="90000"/>
            </a:lnSpc>
            <a:spcBef>
              <a:spcPct val="0"/>
            </a:spcBef>
            <a:spcAft>
              <a:spcPts val="0"/>
            </a:spcAft>
            <a:buNone/>
          </a:pPr>
          <a:endParaRPr lang="en-US" sz="1600" b="1"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ts val="0"/>
            </a:spcAft>
            <a:buNone/>
          </a:pPr>
          <a:r>
            <a:rPr lang="en-US" sz="1600" b="1" kern="1200" dirty="0">
              <a:latin typeface="Arial" panose="020B0604020202020204" pitchFamily="34" charset="0"/>
              <a:cs typeface="Arial" panose="020B0604020202020204" pitchFamily="34" charset="0"/>
            </a:rPr>
            <a:t>Review and report to Stakeholders quarterly progress and adjust actions as needed</a:t>
          </a:r>
          <a:endParaRPr lang="en-US" sz="1600" b="0" kern="1200" dirty="0">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r>
            <a:rPr lang="en-US" sz="1400" b="0" kern="1200" dirty="0"/>
            <a:t> </a:t>
          </a:r>
        </a:p>
      </dsp:txBody>
      <dsp:txXfrm>
        <a:off x="754918" y="-50905"/>
        <a:ext cx="2747742" cy="4454558"/>
      </dsp:txXfrm>
    </dsp:sp>
    <dsp:sp modelId="{54DE8856-7D63-4757-B5BC-0C1C562A6FAD}">
      <dsp:nvSpPr>
        <dsp:cNvPr id="0" name=""/>
        <dsp:cNvSpPr/>
      </dsp:nvSpPr>
      <dsp:spPr>
        <a:xfrm>
          <a:off x="3800855" y="-50905"/>
          <a:ext cx="3688244" cy="4454558"/>
        </a:xfrm>
        <a:prstGeom prst="roundRect">
          <a:avLst>
            <a:gd name="adj" fmla="val 5000"/>
          </a:avLst>
        </a:prstGeom>
        <a:gradFill rotWithShape="0">
          <a:gsLst>
            <a:gs pos="0">
              <a:schemeClr val="accent1">
                <a:shade val="80000"/>
                <a:hueOff val="-170610"/>
                <a:satOff val="-14154"/>
                <a:lumOff val="15693"/>
                <a:alphaOff val="0"/>
                <a:satMod val="103000"/>
                <a:lumMod val="102000"/>
                <a:tint val="94000"/>
              </a:schemeClr>
            </a:gs>
            <a:gs pos="50000">
              <a:schemeClr val="accent1">
                <a:shade val="80000"/>
                <a:hueOff val="-170610"/>
                <a:satOff val="-14154"/>
                <a:lumOff val="15693"/>
                <a:alphaOff val="0"/>
                <a:satMod val="110000"/>
                <a:lumMod val="100000"/>
                <a:shade val="100000"/>
              </a:schemeClr>
            </a:gs>
            <a:gs pos="100000">
              <a:schemeClr val="accent1">
                <a:shade val="80000"/>
                <a:hueOff val="-170610"/>
                <a:satOff val="-14154"/>
                <a:lumOff val="156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37160" rIns="177800" bIns="0" numCol="1" spcCol="1270" anchor="t" anchorCtr="0">
          <a:noAutofit/>
        </a:bodyPr>
        <a:lstStyle/>
        <a:p>
          <a:pPr marL="0" lvl="0" indent="0" algn="r" defTabSz="1778000">
            <a:lnSpc>
              <a:spcPct val="90000"/>
            </a:lnSpc>
            <a:spcBef>
              <a:spcPct val="0"/>
            </a:spcBef>
            <a:spcAft>
              <a:spcPct val="35000"/>
            </a:spcAft>
            <a:buNone/>
          </a:pPr>
          <a:r>
            <a:rPr lang="en-US" sz="4000" b="1" kern="1200">
              <a:latin typeface="Arial" panose="020B0604020202020204" pitchFamily="34" charset="0"/>
              <a:cs typeface="Arial" panose="020B0604020202020204" pitchFamily="34" charset="0"/>
            </a:rPr>
            <a:t>Execute</a:t>
          </a:r>
          <a:endParaRPr lang="en-US" sz="4000" b="1" kern="1200" dirty="0">
            <a:latin typeface="Arial" panose="020B0604020202020204" pitchFamily="34" charset="0"/>
            <a:cs typeface="Arial" panose="020B0604020202020204" pitchFamily="34" charset="0"/>
          </a:endParaRPr>
        </a:p>
      </dsp:txBody>
      <dsp:txXfrm rot="16200000">
        <a:off x="2343311" y="1406639"/>
        <a:ext cx="3652738" cy="737648"/>
      </dsp:txXfrm>
    </dsp:sp>
    <dsp:sp modelId="{94B66901-DA2A-49F5-BD5C-5B7E658499DA}">
      <dsp:nvSpPr>
        <dsp:cNvPr id="0" name=""/>
        <dsp:cNvSpPr/>
      </dsp:nvSpPr>
      <dsp:spPr>
        <a:xfrm rot="5400000">
          <a:off x="3516882" y="3402884"/>
          <a:ext cx="639498" cy="553236"/>
        </a:xfrm>
        <a:prstGeom prst="flowChartExtract">
          <a:avLst/>
        </a:prstGeom>
        <a:solidFill>
          <a:schemeClr val="lt1">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451AE93-7C8F-4A8B-ACC4-AB46C6D881BD}">
      <dsp:nvSpPr>
        <dsp:cNvPr id="0" name=""/>
        <dsp:cNvSpPr/>
      </dsp:nvSpPr>
      <dsp:spPr>
        <a:xfrm>
          <a:off x="4538504" y="-50905"/>
          <a:ext cx="2747742" cy="4454558"/>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48006" rIns="0" bIns="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endParaRPr lang="en-US" sz="1400" b="0" kern="1200" dirty="0"/>
        </a:p>
        <a:p>
          <a:pPr marL="0" lvl="0" indent="0" algn="l" defTabSz="622300">
            <a:lnSpc>
              <a:spcPct val="90000"/>
            </a:lnSpc>
            <a:spcBef>
              <a:spcPct val="0"/>
            </a:spcBef>
            <a:spcAft>
              <a:spcPct val="35000"/>
            </a:spcAft>
            <a:buFont typeface="Arial" panose="020B0604020202020204" pitchFamily="34" charset="0"/>
            <a:buNone/>
          </a:pPr>
          <a:endParaRPr lang="en-US" sz="1400" b="0" kern="1200" dirty="0"/>
        </a:p>
        <a:p>
          <a:pPr marL="0" lvl="0" indent="0" algn="l" defTabSz="622300">
            <a:lnSpc>
              <a:spcPct val="90000"/>
            </a:lnSpc>
            <a:spcBef>
              <a:spcPct val="0"/>
            </a:spcBef>
            <a:spcAft>
              <a:spcPct val="35000"/>
            </a:spcAft>
            <a:buFont typeface="Arial" panose="020B0604020202020204" pitchFamily="34" charset="0"/>
            <a:buNone/>
          </a:pPr>
          <a:endParaRPr lang="en-US" sz="1400" b="0" kern="1200" dirty="0"/>
        </a:p>
        <a:p>
          <a:pPr marL="0" lvl="0" indent="0" algn="l" defTabSz="622300">
            <a:lnSpc>
              <a:spcPct val="90000"/>
            </a:lnSpc>
            <a:spcBef>
              <a:spcPct val="0"/>
            </a:spcBef>
            <a:spcAft>
              <a:spcPct val="35000"/>
            </a:spcAft>
            <a:buFont typeface="Arial" panose="020B0604020202020204" pitchFamily="34" charset="0"/>
            <a:buNone/>
          </a:pPr>
          <a:endParaRPr lang="en-US" sz="1400" b="0" kern="1200" dirty="0"/>
        </a:p>
        <a:p>
          <a:pPr marL="0" lvl="0" indent="0" algn="l" defTabSz="622300">
            <a:lnSpc>
              <a:spcPct val="90000"/>
            </a:lnSpc>
            <a:spcBef>
              <a:spcPct val="0"/>
            </a:spcBef>
            <a:spcAft>
              <a:spcPct val="35000"/>
            </a:spcAft>
            <a:buFont typeface="Arial" panose="020B0604020202020204" pitchFamily="34" charset="0"/>
            <a:buNone/>
          </a:pPr>
          <a:endParaRPr lang="en-US" sz="1400" b="0"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Font typeface="Arial" panose="020B0604020202020204" pitchFamily="34" charset="0"/>
            <a:buNone/>
          </a:pPr>
          <a:endParaRPr lang="en-US" sz="1600" b="1"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Font typeface="Arial" panose="020B0604020202020204" pitchFamily="34" charset="0"/>
            <a:buNone/>
          </a:pPr>
          <a:r>
            <a:rPr lang="en-US" sz="1600" b="1" kern="1200" dirty="0">
              <a:latin typeface="Arial" panose="020B0604020202020204" pitchFamily="34" charset="0"/>
              <a:cs typeface="Arial" panose="020B0604020202020204" pitchFamily="34" charset="0"/>
            </a:rPr>
            <a:t>Say YES to scheduling interviews/mentoring days for open positions</a:t>
          </a:r>
        </a:p>
        <a:p>
          <a:pPr marL="0" lvl="0" indent="0" algn="l" defTabSz="622300">
            <a:lnSpc>
              <a:spcPct val="90000"/>
            </a:lnSpc>
            <a:spcBef>
              <a:spcPct val="0"/>
            </a:spcBef>
            <a:spcAft>
              <a:spcPct val="35000"/>
            </a:spcAft>
            <a:buFont typeface="Arial" panose="020B0604020202020204" pitchFamily="34" charset="0"/>
            <a:buNone/>
          </a:pPr>
          <a:endParaRPr lang="en-US" sz="1600" b="1"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Font typeface="Arial" panose="020B0604020202020204" pitchFamily="34" charset="0"/>
            <a:buNone/>
          </a:pPr>
          <a:r>
            <a:rPr lang="en-US" sz="1600" b="1" kern="1200" dirty="0">
              <a:latin typeface="Arial" panose="020B0604020202020204" pitchFamily="34" charset="0"/>
              <a:cs typeface="Arial" panose="020B0604020202020204" pitchFamily="34" charset="0"/>
            </a:rPr>
            <a:t>Identify specific opportunities to hire persons with disabilities</a:t>
          </a:r>
        </a:p>
        <a:p>
          <a:pPr marL="0" lvl="0" indent="0" algn="l" defTabSz="622300">
            <a:lnSpc>
              <a:spcPct val="90000"/>
            </a:lnSpc>
            <a:spcBef>
              <a:spcPct val="0"/>
            </a:spcBef>
            <a:spcAft>
              <a:spcPct val="35000"/>
            </a:spcAft>
            <a:buFont typeface="Arial" panose="020B0604020202020204" pitchFamily="34" charset="0"/>
            <a:buNone/>
          </a:pPr>
          <a:endParaRPr lang="en-US" sz="1600" b="1"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Font typeface="Arial" panose="020B0604020202020204" pitchFamily="34" charset="0"/>
            <a:buNone/>
          </a:pPr>
          <a:r>
            <a:rPr lang="en-US" sz="1600" b="1" kern="1200" dirty="0">
              <a:latin typeface="Arial" panose="020B0604020202020204" pitchFamily="34" charset="0"/>
              <a:cs typeface="Arial" panose="020B0604020202020204" pitchFamily="34" charset="0"/>
            </a:rPr>
            <a:t>Say YES to converting full-time positions to part -time positions when requested</a:t>
          </a:r>
        </a:p>
        <a:p>
          <a:pPr marL="0" lvl="0" indent="0" algn="l" defTabSz="622300">
            <a:lnSpc>
              <a:spcPct val="90000"/>
            </a:lnSpc>
            <a:spcBef>
              <a:spcPct val="0"/>
            </a:spcBef>
            <a:spcAft>
              <a:spcPct val="35000"/>
            </a:spcAft>
            <a:buFont typeface="Arial" panose="020B0604020202020204" pitchFamily="34" charset="0"/>
            <a:buNone/>
          </a:pPr>
          <a:endParaRPr lang="en-US" sz="1400" b="1" kern="1200" dirty="0"/>
        </a:p>
        <a:p>
          <a:pPr marL="0" lvl="0" indent="0" algn="l" defTabSz="622300">
            <a:lnSpc>
              <a:spcPct val="90000"/>
            </a:lnSpc>
            <a:spcBef>
              <a:spcPct val="0"/>
            </a:spcBef>
            <a:spcAft>
              <a:spcPct val="35000"/>
            </a:spcAft>
            <a:buNone/>
          </a:pPr>
          <a:endParaRPr lang="en-US" sz="1600" b="0" kern="1200" dirty="0"/>
        </a:p>
        <a:p>
          <a:pPr marL="0" lvl="0" indent="0" algn="l" defTabSz="622300">
            <a:lnSpc>
              <a:spcPct val="90000"/>
            </a:lnSpc>
            <a:spcBef>
              <a:spcPct val="0"/>
            </a:spcBef>
            <a:spcAft>
              <a:spcPct val="35000"/>
            </a:spcAft>
            <a:buNone/>
          </a:pPr>
          <a:endParaRPr lang="en-US" sz="1600" b="0" kern="1200" dirty="0"/>
        </a:p>
        <a:p>
          <a:pPr marL="0" lvl="0" indent="0" algn="l" defTabSz="1778000">
            <a:lnSpc>
              <a:spcPct val="90000"/>
            </a:lnSpc>
            <a:spcBef>
              <a:spcPct val="0"/>
            </a:spcBef>
            <a:spcAft>
              <a:spcPct val="35000"/>
            </a:spcAft>
            <a:buNone/>
          </a:pPr>
          <a:endParaRPr lang="en-US" sz="4000" b="1" kern="1200" dirty="0">
            <a:solidFill>
              <a:schemeClr val="accent6">
                <a:lumMod val="60000"/>
                <a:lumOff val="40000"/>
              </a:schemeClr>
            </a:solidFill>
          </a:endParaRPr>
        </a:p>
      </dsp:txBody>
      <dsp:txXfrm>
        <a:off x="4538504" y="-50905"/>
        <a:ext cx="2747742" cy="4454558"/>
      </dsp:txXfrm>
    </dsp:sp>
    <dsp:sp modelId="{0C0D2C32-3C9A-482E-9D4A-E36017CFB224}">
      <dsp:nvSpPr>
        <dsp:cNvPr id="0" name=""/>
        <dsp:cNvSpPr/>
      </dsp:nvSpPr>
      <dsp:spPr>
        <a:xfrm>
          <a:off x="7575921" y="-50905"/>
          <a:ext cx="3688244" cy="4454558"/>
        </a:xfrm>
        <a:prstGeom prst="roundRect">
          <a:avLst>
            <a:gd name="adj" fmla="val 5000"/>
          </a:avLst>
        </a:prstGeom>
        <a:gradFill rotWithShape="0">
          <a:gsLst>
            <a:gs pos="0">
              <a:schemeClr val="accent1">
                <a:shade val="80000"/>
                <a:hueOff val="-341221"/>
                <a:satOff val="-28308"/>
                <a:lumOff val="31387"/>
                <a:alphaOff val="0"/>
                <a:satMod val="103000"/>
                <a:lumMod val="102000"/>
                <a:tint val="94000"/>
              </a:schemeClr>
            </a:gs>
            <a:gs pos="50000">
              <a:schemeClr val="accent1">
                <a:shade val="80000"/>
                <a:hueOff val="-341221"/>
                <a:satOff val="-28308"/>
                <a:lumOff val="31387"/>
                <a:alphaOff val="0"/>
                <a:satMod val="110000"/>
                <a:lumMod val="100000"/>
                <a:shade val="100000"/>
              </a:schemeClr>
            </a:gs>
            <a:gs pos="100000">
              <a:schemeClr val="accent1">
                <a:shade val="80000"/>
                <a:hueOff val="-341221"/>
                <a:satOff val="-28308"/>
                <a:lumOff val="3138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37160" rIns="177800" bIns="0" numCol="1" spcCol="1270" anchor="t" anchorCtr="0">
          <a:noAutofit/>
        </a:bodyPr>
        <a:lstStyle/>
        <a:p>
          <a:pPr marL="0" lvl="0" indent="0" algn="r" defTabSz="1778000">
            <a:lnSpc>
              <a:spcPct val="90000"/>
            </a:lnSpc>
            <a:spcBef>
              <a:spcPct val="0"/>
            </a:spcBef>
            <a:spcAft>
              <a:spcPct val="35000"/>
            </a:spcAft>
            <a:buNone/>
          </a:pPr>
          <a:r>
            <a:rPr lang="en-US" sz="4000" b="1" kern="1200">
              <a:latin typeface="Arial" panose="020B0604020202020204" pitchFamily="34" charset="0"/>
              <a:cs typeface="Arial" panose="020B0604020202020204" pitchFamily="34" charset="0"/>
            </a:rPr>
            <a:t>Sustain</a:t>
          </a:r>
          <a:endParaRPr lang="en-US" sz="4000" b="1" kern="1200" dirty="0">
            <a:latin typeface="Arial" panose="020B0604020202020204" pitchFamily="34" charset="0"/>
            <a:cs typeface="Arial" panose="020B0604020202020204" pitchFamily="34" charset="0"/>
          </a:endParaRPr>
        </a:p>
      </dsp:txBody>
      <dsp:txXfrm rot="16200000">
        <a:off x="6118377" y="1406639"/>
        <a:ext cx="3652738" cy="737648"/>
      </dsp:txXfrm>
    </dsp:sp>
    <dsp:sp modelId="{4EEA2431-BB1E-4243-9851-ED1EE8472B26}">
      <dsp:nvSpPr>
        <dsp:cNvPr id="0" name=""/>
        <dsp:cNvSpPr/>
      </dsp:nvSpPr>
      <dsp:spPr>
        <a:xfrm rot="5400000">
          <a:off x="7334215" y="3402884"/>
          <a:ext cx="639498" cy="553236"/>
        </a:xfrm>
        <a:prstGeom prst="flowChartExtract">
          <a:avLst/>
        </a:prstGeom>
        <a:solidFill>
          <a:schemeClr val="lt1">
            <a:hueOff val="0"/>
            <a:satOff val="0"/>
            <a:lumOff val="0"/>
            <a:alphaOff val="0"/>
          </a:schemeClr>
        </a:solidFill>
        <a:ln w="6350" cap="flat" cmpd="sng" algn="ctr">
          <a:solidFill>
            <a:schemeClr val="accent1">
              <a:shade val="80000"/>
              <a:hueOff val="-341221"/>
              <a:satOff val="-28308"/>
              <a:lumOff val="31387"/>
              <a:alphaOff val="0"/>
            </a:schemeClr>
          </a:solidFill>
          <a:prstDash val="solid"/>
          <a:miter lim="800000"/>
        </a:ln>
        <a:effectLst/>
      </dsp:spPr>
      <dsp:style>
        <a:lnRef idx="1">
          <a:scrgbClr r="0" g="0" b="0"/>
        </a:lnRef>
        <a:fillRef idx="1">
          <a:scrgbClr r="0" g="0" b="0"/>
        </a:fillRef>
        <a:effectRef idx="0">
          <a:scrgbClr r="0" g="0" b="0"/>
        </a:effectRef>
        <a:fontRef idx="minor"/>
      </dsp:style>
    </dsp:sp>
    <dsp:sp modelId="{3B985162-9AD8-4F0C-9AB8-CA49081777CF}">
      <dsp:nvSpPr>
        <dsp:cNvPr id="0" name=""/>
        <dsp:cNvSpPr/>
      </dsp:nvSpPr>
      <dsp:spPr>
        <a:xfrm>
          <a:off x="8313570" y="-50905"/>
          <a:ext cx="2747742" cy="4454558"/>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4864" rIns="0" bIns="0" numCol="1" spcCol="1270" anchor="ctr" anchorCtr="0">
          <a:noAutofit/>
        </a:bodyPr>
        <a:lstStyle/>
        <a:p>
          <a:pPr marL="0" lvl="0" indent="0" algn="l" defTabSz="711200">
            <a:lnSpc>
              <a:spcPct val="100000"/>
            </a:lnSpc>
            <a:spcBef>
              <a:spcPct val="0"/>
            </a:spcBef>
            <a:spcAft>
              <a:spcPct val="35000"/>
            </a:spcAft>
            <a:buNone/>
          </a:pPr>
          <a:endParaRPr lang="en-US" sz="1600" b="1" kern="1200" dirty="0">
            <a:latin typeface="Arial" panose="020B0604020202020204" pitchFamily="34" charset="0"/>
            <a:cs typeface="Arial" panose="020B0604020202020204" pitchFamily="34" charset="0"/>
          </a:endParaRPr>
        </a:p>
        <a:p>
          <a:pPr marL="0" lvl="0" indent="0" algn="l" defTabSz="711200">
            <a:lnSpc>
              <a:spcPct val="100000"/>
            </a:lnSpc>
            <a:spcBef>
              <a:spcPct val="0"/>
            </a:spcBef>
            <a:spcAft>
              <a:spcPct val="35000"/>
            </a:spcAft>
            <a:buNone/>
          </a:pPr>
          <a:r>
            <a:rPr lang="en-US" sz="1600" b="1" kern="1200" dirty="0">
              <a:latin typeface="Arial" panose="020B0604020202020204" pitchFamily="34" charset="0"/>
              <a:cs typeface="Arial" panose="020B0604020202020204" pitchFamily="34" charset="0"/>
            </a:rPr>
            <a:t>Cultivate a welcoming environment for persons with disabilities at your organization</a:t>
          </a:r>
        </a:p>
        <a:p>
          <a:pPr marL="0" lvl="0" indent="0" algn="l" defTabSz="711200">
            <a:lnSpc>
              <a:spcPct val="100000"/>
            </a:lnSpc>
            <a:spcBef>
              <a:spcPct val="0"/>
            </a:spcBef>
            <a:spcAft>
              <a:spcPct val="35000"/>
            </a:spcAft>
            <a:buFont typeface="Arial" panose="020B0604020202020204" pitchFamily="34" charset="0"/>
            <a:buNone/>
          </a:pPr>
          <a:endParaRPr lang="en-US" sz="1600" b="1" kern="1200" dirty="0">
            <a:latin typeface="Arial" panose="020B0604020202020204" pitchFamily="34" charset="0"/>
            <a:cs typeface="Arial" panose="020B0604020202020204" pitchFamily="34" charset="0"/>
          </a:endParaRPr>
        </a:p>
        <a:p>
          <a:pPr marL="0" lvl="0" indent="0" algn="l" defTabSz="711200">
            <a:lnSpc>
              <a:spcPct val="100000"/>
            </a:lnSpc>
            <a:spcBef>
              <a:spcPct val="0"/>
            </a:spcBef>
            <a:spcAft>
              <a:spcPct val="35000"/>
            </a:spcAft>
            <a:buNone/>
          </a:pPr>
          <a:r>
            <a:rPr lang="en-US" sz="1600" b="1" kern="1200" dirty="0">
              <a:latin typeface="Arial" panose="020B0604020202020204" pitchFamily="34" charset="0"/>
              <a:cs typeface="Arial" panose="020B0604020202020204" pitchFamily="34" charset="0"/>
            </a:rPr>
            <a:t>Foster leader confidence and capability in leading persons with disabilities</a:t>
          </a:r>
        </a:p>
        <a:p>
          <a:pPr marL="0" lvl="0" indent="0" algn="l" defTabSz="711200">
            <a:lnSpc>
              <a:spcPct val="100000"/>
            </a:lnSpc>
            <a:spcBef>
              <a:spcPct val="0"/>
            </a:spcBef>
            <a:spcAft>
              <a:spcPct val="35000"/>
            </a:spcAft>
            <a:buNone/>
          </a:pPr>
          <a:endParaRPr lang="en-US" sz="1600" b="1" kern="1200" dirty="0">
            <a:latin typeface="Arial" panose="020B0604020202020204" pitchFamily="34" charset="0"/>
            <a:cs typeface="Arial" panose="020B0604020202020204" pitchFamily="34" charset="0"/>
          </a:endParaRPr>
        </a:p>
        <a:p>
          <a:pPr marL="0" lvl="0" indent="0" algn="l" defTabSz="711200">
            <a:lnSpc>
              <a:spcPct val="100000"/>
            </a:lnSpc>
            <a:spcBef>
              <a:spcPct val="0"/>
            </a:spcBef>
            <a:spcAft>
              <a:spcPct val="35000"/>
            </a:spcAft>
            <a:buNone/>
          </a:pPr>
          <a:r>
            <a:rPr lang="en-US" sz="1600" b="1" kern="1200" dirty="0">
              <a:latin typeface="Arial" panose="020B0604020202020204" pitchFamily="34" charset="0"/>
              <a:cs typeface="Arial" panose="020B0604020202020204" pitchFamily="34" charset="0"/>
            </a:rPr>
            <a:t>Engage and mentor employees who have disabilities </a:t>
          </a:r>
        </a:p>
      </dsp:txBody>
      <dsp:txXfrm>
        <a:off x="8313570" y="-50905"/>
        <a:ext cx="2747742" cy="445455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E7F484-1AAD-CC4F-A760-2DACBED01331}" type="datetimeFigureOut">
              <a:rPr lang="en-US" smtClean="0"/>
              <a:t>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72C6CD-1DEA-304C-B812-D4270AAD7944}" type="slidenum">
              <a:rPr lang="en-US" smtClean="0"/>
              <a:t>‹#›</a:t>
            </a:fld>
            <a:endParaRPr lang="en-US"/>
          </a:p>
        </p:txBody>
      </p:sp>
    </p:spTree>
    <p:extLst>
      <p:ext uri="{BB962C8B-B14F-4D97-AF65-F5344CB8AC3E}">
        <p14:creationId xmlns:p14="http://schemas.microsoft.com/office/powerpoint/2010/main" val="35507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741C8-B53F-5A94-FDB1-955939385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19267-DE3F-FFC0-09E8-C438A172222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A44DE58-97A6-945B-1F1A-195424876D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05FF77-1EE7-C132-0D2C-F0687B82C914}"/>
              </a:ext>
            </a:extLst>
          </p:cNvPr>
          <p:cNvSpPr>
            <a:spLocks noGrp="1"/>
          </p:cNvSpPr>
          <p:nvPr>
            <p:ph type="sldNum" sz="quarter" idx="5"/>
          </p:nvPr>
        </p:nvSpPr>
        <p:spPr/>
        <p:txBody>
          <a:bodyPr/>
          <a:lstStyle/>
          <a:p>
            <a:fld id="{2072C6CD-1DEA-304C-B812-D4270AAD7944}" type="slidenum">
              <a:rPr lang="en-US" smtClean="0"/>
              <a:t>1</a:t>
            </a:fld>
            <a:endParaRPr lang="en-US"/>
          </a:p>
        </p:txBody>
      </p:sp>
    </p:spTree>
    <p:extLst>
      <p:ext uri="{BB962C8B-B14F-4D97-AF65-F5344CB8AC3E}">
        <p14:creationId xmlns:p14="http://schemas.microsoft.com/office/powerpoint/2010/main" val="3593069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86891224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20" name="Google Shape;320;g386891224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2719434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b9ca832a1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2" name="Google Shape;332;g3b9ca832a1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3382446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be1ca9f58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46" name="Google Shape;346;g3be1ca9f58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a:latin typeface="Poppins"/>
              <a:ea typeface="Poppins"/>
              <a:cs typeface="Poppins"/>
              <a:sym typeface="Poppins"/>
            </a:endParaRPr>
          </a:p>
        </p:txBody>
      </p:sp>
    </p:spTree>
    <p:extLst>
      <p:ext uri="{BB962C8B-B14F-4D97-AF65-F5344CB8AC3E}">
        <p14:creationId xmlns:p14="http://schemas.microsoft.com/office/powerpoint/2010/main" val="3142483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5DFE2-99E6-EFE3-0B97-FC6AE9769B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ED89A-68DD-9B77-D574-06325FABE6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0C51FDB-649C-4D18-FB5F-9459049187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787449-11B5-EBF6-8CF3-768067C73846}"/>
              </a:ext>
            </a:extLst>
          </p:cNvPr>
          <p:cNvSpPr>
            <a:spLocks noGrp="1"/>
          </p:cNvSpPr>
          <p:nvPr>
            <p:ph type="sldNum" sz="quarter" idx="5"/>
          </p:nvPr>
        </p:nvSpPr>
        <p:spPr/>
        <p:txBody>
          <a:bodyPr/>
          <a:lstStyle/>
          <a:p>
            <a:fld id="{2072C6CD-1DEA-304C-B812-D4270AAD7944}" type="slidenum">
              <a:rPr lang="en-US" smtClean="0"/>
              <a:t>17</a:t>
            </a:fld>
            <a:endParaRPr lang="en-US"/>
          </a:p>
        </p:txBody>
      </p:sp>
    </p:spTree>
    <p:extLst>
      <p:ext uri="{BB962C8B-B14F-4D97-AF65-F5344CB8AC3E}">
        <p14:creationId xmlns:p14="http://schemas.microsoft.com/office/powerpoint/2010/main" val="4197095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72C6CD-1DEA-304C-B812-D4270AAD7944}" type="slidenum">
              <a:rPr lang="en-US" smtClean="0"/>
              <a:t>18</a:t>
            </a:fld>
            <a:endParaRPr lang="en-US"/>
          </a:p>
        </p:txBody>
      </p:sp>
    </p:spTree>
    <p:extLst>
      <p:ext uri="{BB962C8B-B14F-4D97-AF65-F5344CB8AC3E}">
        <p14:creationId xmlns:p14="http://schemas.microsoft.com/office/powerpoint/2010/main" val="1475115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1913F-925E-8721-4CF5-4C6B70E2E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465BE-C9E7-732B-D214-48B5099DCE6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EA3CB5B-4662-8B40-2682-00F94C6D27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DD21EB-5F0A-5C23-5447-C930960D8189}"/>
              </a:ext>
            </a:extLst>
          </p:cNvPr>
          <p:cNvSpPr>
            <a:spLocks noGrp="1"/>
          </p:cNvSpPr>
          <p:nvPr>
            <p:ph type="sldNum" sz="quarter" idx="5"/>
          </p:nvPr>
        </p:nvSpPr>
        <p:spPr/>
        <p:txBody>
          <a:bodyPr/>
          <a:lstStyle/>
          <a:p>
            <a:fld id="{2072C6CD-1DEA-304C-B812-D4270AAD7944}" type="slidenum">
              <a:rPr lang="en-US" smtClean="0"/>
              <a:t>19</a:t>
            </a:fld>
            <a:endParaRPr lang="en-US"/>
          </a:p>
        </p:txBody>
      </p:sp>
    </p:spTree>
    <p:extLst>
      <p:ext uri="{BB962C8B-B14F-4D97-AF65-F5344CB8AC3E}">
        <p14:creationId xmlns:p14="http://schemas.microsoft.com/office/powerpoint/2010/main" val="4226104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72C6CD-1DEA-304C-B812-D4270AAD7944}" type="slidenum">
              <a:rPr lang="en-US" smtClean="0"/>
              <a:t>20</a:t>
            </a:fld>
            <a:endParaRPr lang="en-US"/>
          </a:p>
        </p:txBody>
      </p:sp>
    </p:spTree>
    <p:extLst>
      <p:ext uri="{BB962C8B-B14F-4D97-AF65-F5344CB8AC3E}">
        <p14:creationId xmlns:p14="http://schemas.microsoft.com/office/powerpoint/2010/main" val="1773455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72C6CD-1DEA-304C-B812-D4270AAD7944}" type="slidenum">
              <a:rPr lang="en-US" smtClean="0"/>
              <a:t>21</a:t>
            </a:fld>
            <a:endParaRPr lang="en-US"/>
          </a:p>
        </p:txBody>
      </p:sp>
    </p:spTree>
    <p:extLst>
      <p:ext uri="{BB962C8B-B14F-4D97-AF65-F5344CB8AC3E}">
        <p14:creationId xmlns:p14="http://schemas.microsoft.com/office/powerpoint/2010/main" val="1475115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3C33F-F77A-3011-89E8-13CBF59BC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C3FC2-17E0-D4B2-F58E-6D9C8117BB9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71E6846-4A94-7101-B41C-B5FB03A225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87569F-4A0C-D1EF-5527-C8976674BB84}"/>
              </a:ext>
            </a:extLst>
          </p:cNvPr>
          <p:cNvSpPr>
            <a:spLocks noGrp="1"/>
          </p:cNvSpPr>
          <p:nvPr>
            <p:ph type="sldNum" sz="quarter" idx="5"/>
          </p:nvPr>
        </p:nvSpPr>
        <p:spPr/>
        <p:txBody>
          <a:bodyPr/>
          <a:lstStyle/>
          <a:p>
            <a:fld id="{2072C6CD-1DEA-304C-B812-D4270AAD7944}" type="slidenum">
              <a:rPr lang="en-US" smtClean="0"/>
              <a:t>22</a:t>
            </a:fld>
            <a:endParaRPr lang="en-US"/>
          </a:p>
        </p:txBody>
      </p:sp>
    </p:spTree>
    <p:extLst>
      <p:ext uri="{BB962C8B-B14F-4D97-AF65-F5344CB8AC3E}">
        <p14:creationId xmlns:p14="http://schemas.microsoft.com/office/powerpoint/2010/main" val="3867916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2C6CD-1DEA-304C-B812-D4270AAD7944}" type="slidenum">
              <a:rPr lang="en-US" smtClean="0"/>
              <a:t>23</a:t>
            </a:fld>
            <a:endParaRPr lang="en-US"/>
          </a:p>
        </p:txBody>
      </p:sp>
    </p:spTree>
    <p:extLst>
      <p:ext uri="{BB962C8B-B14F-4D97-AF65-F5344CB8AC3E}">
        <p14:creationId xmlns:p14="http://schemas.microsoft.com/office/powerpoint/2010/main" val="1475115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72C6CD-1DEA-304C-B812-D4270AAD7944}" type="slidenum">
              <a:rPr lang="en-US" smtClean="0"/>
              <a:t>2</a:t>
            </a:fld>
            <a:endParaRPr lang="en-US"/>
          </a:p>
        </p:txBody>
      </p:sp>
    </p:spTree>
    <p:extLst>
      <p:ext uri="{BB962C8B-B14F-4D97-AF65-F5344CB8AC3E}">
        <p14:creationId xmlns:p14="http://schemas.microsoft.com/office/powerpoint/2010/main" val="1475115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72C6CD-1DEA-304C-B812-D4270AAD7944}" type="slidenum">
              <a:rPr lang="en-US" smtClean="0"/>
              <a:t>24</a:t>
            </a:fld>
            <a:endParaRPr lang="en-US"/>
          </a:p>
        </p:txBody>
      </p:sp>
    </p:spTree>
    <p:extLst>
      <p:ext uri="{BB962C8B-B14F-4D97-AF65-F5344CB8AC3E}">
        <p14:creationId xmlns:p14="http://schemas.microsoft.com/office/powerpoint/2010/main" val="4181226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72C6CD-1DEA-304C-B812-D4270AAD7944}" type="slidenum">
              <a:rPr lang="en-US" smtClean="0"/>
              <a:t>25</a:t>
            </a:fld>
            <a:endParaRPr lang="en-US"/>
          </a:p>
        </p:txBody>
      </p:sp>
    </p:spTree>
    <p:extLst>
      <p:ext uri="{BB962C8B-B14F-4D97-AF65-F5344CB8AC3E}">
        <p14:creationId xmlns:p14="http://schemas.microsoft.com/office/powerpoint/2010/main" val="3021279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72C6CD-1DEA-304C-B812-D4270AAD7944}" type="slidenum">
              <a:rPr lang="en-US" smtClean="0"/>
              <a:t>4</a:t>
            </a:fld>
            <a:endParaRPr lang="en-US"/>
          </a:p>
        </p:txBody>
      </p:sp>
    </p:spTree>
    <p:extLst>
      <p:ext uri="{BB962C8B-B14F-4D97-AF65-F5344CB8AC3E}">
        <p14:creationId xmlns:p14="http://schemas.microsoft.com/office/powerpoint/2010/main" val="4003580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61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492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472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2FA6677A-763A-4BAD-AE85-CC639293226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3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be1a2dc7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97" name="Google Shape;297;g3be1a2dc7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1000"/>
              </a:spcAft>
              <a:buNone/>
            </a:pPr>
            <a:endParaRPr>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3065008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c32b355c8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03" name="Google Shape;303;g3c32b355c8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3943577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1904103"/>
            <a:ext cx="9144000" cy="1605859"/>
          </a:xfrm>
        </p:spPr>
        <p:txBody>
          <a:bodyPr anchor="b">
            <a:normAutofit/>
          </a:bodyPr>
          <a:lstStyle>
            <a:lvl1pPr algn="l">
              <a:defRPr sz="5400" b="1">
                <a:solidFill>
                  <a:srgbClr val="262C65"/>
                </a:solidFill>
              </a:defRPr>
            </a:lvl1pPr>
          </a:lstStyle>
          <a:p>
            <a:r>
              <a:rPr lang="en-US"/>
              <a:t>Click to edit master title</a:t>
            </a:r>
          </a:p>
        </p:txBody>
      </p:sp>
      <p:sp>
        <p:nvSpPr>
          <p:cNvPr id="3" name="Subtitle 2"/>
          <p:cNvSpPr>
            <a:spLocks noGrp="1"/>
          </p:cNvSpPr>
          <p:nvPr>
            <p:ph type="subTitle" idx="1"/>
          </p:nvPr>
        </p:nvSpPr>
        <p:spPr>
          <a:xfrm>
            <a:off x="838200" y="3602038"/>
            <a:ext cx="9144000" cy="1655762"/>
          </a:xfrm>
        </p:spPr>
        <p:txBody>
          <a:bodyPr/>
          <a:lstStyle>
            <a:lvl1pPr marL="0" indent="0" algn="l">
              <a:buNone/>
              <a:defRPr sz="2400">
                <a:solidFill>
                  <a:srgbClr val="0066C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15020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2D9CC3-DD95-A042-8FB0-C7B6333C817A}" type="datetimeFigureOut">
              <a:rPr lang="en-US" smtClean="0"/>
              <a:t>3/3/2026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E5AE61-5B0D-E04F-90E5-A6E6C3587FBC}" type="slidenum">
              <a:rPr lang="en-US" smtClean="0"/>
              <a:t>‹#›</a:t>
            </a:fld>
            <a:endParaRPr lang="en-US"/>
          </a:p>
        </p:txBody>
      </p:sp>
    </p:spTree>
    <p:extLst>
      <p:ext uri="{BB962C8B-B14F-4D97-AF65-F5344CB8AC3E}">
        <p14:creationId xmlns:p14="http://schemas.microsoft.com/office/powerpoint/2010/main" val="1821351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2D9CC3-DD95-A042-8FB0-C7B6333C817A}" type="datetimeFigureOut">
              <a:rPr lang="en-US" smtClean="0"/>
              <a:t>3/3/2026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E5AE61-5B0D-E04F-90E5-A6E6C3587FBC}" type="slidenum">
              <a:rPr lang="en-US" smtClean="0"/>
              <a:t>‹#›</a:t>
            </a:fld>
            <a:endParaRPr lang="en-US"/>
          </a:p>
        </p:txBody>
      </p:sp>
    </p:spTree>
    <p:extLst>
      <p:ext uri="{BB962C8B-B14F-4D97-AF65-F5344CB8AC3E}">
        <p14:creationId xmlns:p14="http://schemas.microsoft.com/office/powerpoint/2010/main" val="1228840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_1">
    <p:bg>
      <p:bgPr>
        <a:solidFill>
          <a:schemeClr val="accent1"/>
        </a:solid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0A40E515-04CD-C14F-A916-E1B992979F49}"/>
              </a:ext>
            </a:extLst>
          </p:cNvPr>
          <p:cNvSpPr>
            <a:spLocks noGrp="1"/>
          </p:cNvSpPr>
          <p:nvPr>
            <p:ph type="title"/>
          </p:nvPr>
        </p:nvSpPr>
        <p:spPr>
          <a:xfrm>
            <a:off x="465138" y="2788171"/>
            <a:ext cx="5484812" cy="1654354"/>
          </a:xfrm>
        </p:spPr>
        <p:txBody>
          <a:bodyPr tIns="0" rIns="640080" bIns="45720" anchor="b" anchorCtr="0"/>
          <a:lstStyle>
            <a:lvl1pPr>
              <a:lnSpc>
                <a:spcPct val="100000"/>
              </a:lnSpc>
              <a:defRPr sz="3200" b="1" i="0">
                <a:solidFill>
                  <a:schemeClr val="bg2"/>
                </a:solidFill>
                <a:latin typeface="+mj-lt"/>
                <a:cs typeface="Segoe UI" panose="020B0502040204020203" pitchFamily="34" charset="0"/>
              </a:defRPr>
            </a:lvl1pPr>
          </a:lstStyle>
          <a:p>
            <a:r>
              <a:rPr lang="en-US"/>
              <a:t>Click to edit Master title style</a:t>
            </a:r>
            <a:endParaRPr lang="en-US" dirty="0"/>
          </a:p>
        </p:txBody>
      </p:sp>
      <p:sp>
        <p:nvSpPr>
          <p:cNvPr id="12" name="Text Placeholder 15">
            <a:extLst>
              <a:ext uri="{FF2B5EF4-FFF2-40B4-BE49-F238E27FC236}">
                <a16:creationId xmlns:a16="http://schemas.microsoft.com/office/drawing/2014/main" id="{097141F5-A733-1943-A651-93DADBFA66B0}"/>
              </a:ext>
            </a:extLst>
          </p:cNvPr>
          <p:cNvSpPr>
            <a:spLocks noGrp="1"/>
          </p:cNvSpPr>
          <p:nvPr>
            <p:ph type="body" sz="quarter" idx="19" hasCustomPrompt="1"/>
          </p:nvPr>
        </p:nvSpPr>
        <p:spPr>
          <a:xfrm>
            <a:off x="465138" y="4442525"/>
            <a:ext cx="5484812" cy="923953"/>
          </a:xfrm>
        </p:spPr>
        <p:txBody>
          <a:bodyPr tIns="91440" rIns="640080" bIns="0" anchor="t" anchorCtr="0"/>
          <a:lstStyle>
            <a:lvl1pPr>
              <a:spcAft>
                <a:spcPts val="0"/>
              </a:spcAft>
              <a:buFontTx/>
              <a:buNone/>
              <a:defRPr sz="1600" b="0" i="0" cap="none" baseline="0">
                <a:solidFill>
                  <a:schemeClr val="bg1"/>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1" i="0" cap="none" baseline="0">
                <a:solidFill>
                  <a:schemeClr val="bg1"/>
                </a:solidFill>
                <a:latin typeface="+mj-lt"/>
                <a:ea typeface="Roboto" panose="02000000000000000000" pitchFamily="2" charset="0"/>
                <a:cs typeface="Segoe UI" panose="020B0502040204020203" pitchFamily="34" charset="0"/>
              </a:defRPr>
            </a:lvl2pPr>
            <a:lvl3pPr marL="0" indent="0">
              <a:spcAft>
                <a:spcPts val="0"/>
              </a:spcAft>
              <a:buFontTx/>
              <a:buNone/>
              <a:defRPr sz="1600" b="1" i="0" cap="none" baseline="0">
                <a:solidFill>
                  <a:schemeClr val="bg1"/>
                </a:solidFill>
                <a:latin typeface="+mj-lt"/>
                <a:ea typeface="Roboto" panose="02000000000000000000" pitchFamily="2" charset="0"/>
                <a:cs typeface="Segoe UI" panose="020B0502040204020203" pitchFamily="34" charset="0"/>
              </a:defRPr>
            </a:lvl3pPr>
            <a:lvl4pPr marL="0" indent="0">
              <a:spcAft>
                <a:spcPts val="0"/>
              </a:spcAft>
              <a:buFontTx/>
              <a:buNone/>
              <a:defRPr sz="1600" b="1" i="0" cap="none" baseline="0">
                <a:solidFill>
                  <a:schemeClr val="bg1"/>
                </a:solidFill>
                <a:latin typeface="+mj-lt"/>
                <a:ea typeface="Roboto" panose="02000000000000000000" pitchFamily="2" charset="0"/>
                <a:cs typeface="Segoe UI" panose="020B0502040204020203" pitchFamily="34" charset="0"/>
              </a:defRPr>
            </a:lvl4pPr>
            <a:lvl5pPr marL="0" indent="0">
              <a:spcAft>
                <a:spcPts val="0"/>
              </a:spcAft>
              <a:buFontTx/>
              <a:buNone/>
              <a:defRPr sz="1600" b="1" i="0" cap="none" baseline="0">
                <a:solidFill>
                  <a:schemeClr val="bg1"/>
                </a:solidFill>
                <a:latin typeface="+mn-lt"/>
                <a:ea typeface="Roboto" panose="02000000000000000000" pitchFamily="2" charset="0"/>
                <a:cs typeface="Segoe UI" panose="020B0502040204020203" pitchFamily="34" charset="0"/>
              </a:defRPr>
            </a:lvl5pPr>
            <a:lvl6pPr marL="0" indent="0">
              <a:spcAft>
                <a:spcPts val="0"/>
              </a:spcAft>
              <a:buFontTx/>
              <a:buNone/>
              <a:defRPr sz="1600" b="1" i="0" cap="none" baseline="0">
                <a:solidFill>
                  <a:schemeClr val="bg1"/>
                </a:solidFill>
                <a:latin typeface="+mn-lt"/>
                <a:ea typeface="Roboto" panose="02000000000000000000" pitchFamily="2" charset="0"/>
                <a:cs typeface="Segoe UI" panose="020B0502040204020203" pitchFamily="34" charset="0"/>
              </a:defRPr>
            </a:lvl6pPr>
            <a:lvl7pPr marL="0" indent="0">
              <a:spcAft>
                <a:spcPts val="0"/>
              </a:spcAft>
              <a:buFontTx/>
              <a:buNone/>
              <a:defRPr sz="1600" b="1" i="0" cap="none" baseline="0">
                <a:solidFill>
                  <a:schemeClr val="bg1"/>
                </a:solidFill>
                <a:latin typeface="+mn-lt"/>
                <a:ea typeface="Roboto" panose="02000000000000000000" pitchFamily="2" charset="0"/>
                <a:cs typeface="Segoe UI" panose="020B0502040204020203" pitchFamily="34" charset="0"/>
              </a:defRPr>
            </a:lvl7pPr>
            <a:lvl8pPr marL="0" indent="0">
              <a:spcAft>
                <a:spcPts val="0"/>
              </a:spcAft>
              <a:buFontTx/>
              <a:buNone/>
              <a:defRPr sz="1600" b="1" i="0" cap="none" baseline="0">
                <a:solidFill>
                  <a:schemeClr val="bg1"/>
                </a:solidFill>
                <a:latin typeface="+mn-lt"/>
                <a:ea typeface="Roboto" panose="02000000000000000000" pitchFamily="2" charset="0"/>
                <a:cs typeface="Segoe UI" panose="020B0502040204020203" pitchFamily="34" charset="0"/>
              </a:defRPr>
            </a:lvl8pPr>
            <a:lvl9pPr marL="0" indent="0">
              <a:spcAft>
                <a:spcPts val="0"/>
              </a:spcAft>
              <a:buFontTx/>
              <a:buNone/>
              <a:defRPr sz="1600" b="1" i="0" cap="none" baseline="0">
                <a:solidFill>
                  <a:schemeClr val="bg1"/>
                </a:solidFill>
                <a:latin typeface="+mn-lt"/>
                <a:ea typeface="Roboto" panose="02000000000000000000" pitchFamily="2" charset="0"/>
                <a:cs typeface="Segoe UI" panose="020B0502040204020203" pitchFamily="34" charset="0"/>
              </a:defRPr>
            </a:lvl9pPr>
          </a:lstStyle>
          <a:p>
            <a:pPr lvl="0"/>
            <a:r>
              <a:rPr lang="en-US" dirty="0"/>
              <a:t>Subhead</a:t>
            </a:r>
          </a:p>
        </p:txBody>
      </p:sp>
      <p:sp>
        <p:nvSpPr>
          <p:cNvPr id="7" name="Date Placeholder 6">
            <a:extLst>
              <a:ext uri="{FF2B5EF4-FFF2-40B4-BE49-F238E27FC236}">
                <a16:creationId xmlns:a16="http://schemas.microsoft.com/office/drawing/2014/main" id="{F1FDC329-725F-504E-A193-47ADCC26AD4C}"/>
              </a:ext>
            </a:extLst>
          </p:cNvPr>
          <p:cNvSpPr>
            <a:spLocks noGrp="1"/>
          </p:cNvSpPr>
          <p:nvPr>
            <p:ph type="dt" sz="half" idx="21"/>
          </p:nvPr>
        </p:nvSpPr>
        <p:spPr>
          <a:xfrm>
            <a:off x="465137" y="5366478"/>
            <a:ext cx="3560761" cy="375298"/>
          </a:xfrm>
          <a:prstGeom prst="rect">
            <a:avLst/>
          </a:prstGeom>
        </p:spPr>
        <p:txBody>
          <a:bodyPr lIns="0" tIns="0" rIns="0" bIns="0" anchor="t" anchorCtr="0"/>
          <a:lstStyle>
            <a:lvl1pPr>
              <a:defRPr sz="1000" b="0" i="0">
                <a:solidFill>
                  <a:schemeClr val="bg1"/>
                </a:solidFill>
                <a:latin typeface="Century Gothic" panose="020B0502020202020204" pitchFamily="34" charset="0"/>
                <a:cs typeface="Segoe UI" panose="020B0502040204020203" pitchFamily="34" charset="0"/>
              </a:defRPr>
            </a:lvl1pPr>
            <a:lvl2pPr>
              <a:defRPr sz="1000" b="0" i="0">
                <a:solidFill>
                  <a:schemeClr val="bg1"/>
                </a:solidFill>
                <a:latin typeface="+mj-lt"/>
                <a:cs typeface="Segoe UI" panose="020B0502040204020203" pitchFamily="34" charset="0"/>
              </a:defRPr>
            </a:lvl2pPr>
            <a:lvl3pPr>
              <a:defRPr sz="1000" b="0" i="0">
                <a:solidFill>
                  <a:schemeClr val="bg1"/>
                </a:solidFill>
                <a:latin typeface="+mj-lt"/>
                <a:cs typeface="Segoe UI" panose="020B0502040204020203" pitchFamily="34" charset="0"/>
              </a:defRPr>
            </a:lvl3pPr>
            <a:lvl4pPr>
              <a:defRPr sz="1000" b="0" i="0">
                <a:solidFill>
                  <a:schemeClr val="bg1"/>
                </a:solidFill>
                <a:latin typeface="+mj-lt"/>
                <a:cs typeface="Segoe UI" panose="020B0502040204020203" pitchFamily="34" charset="0"/>
              </a:defRPr>
            </a:lvl4pPr>
            <a:lvl5pPr>
              <a:defRPr sz="1000" b="0" i="0">
                <a:solidFill>
                  <a:schemeClr val="bg1"/>
                </a:solidFill>
                <a:latin typeface="+mj-lt"/>
                <a:cs typeface="Segoe UI" panose="020B0502040204020203" pitchFamily="34" charset="0"/>
              </a:defRPr>
            </a:lvl5pPr>
            <a:lvl6pPr>
              <a:defRPr sz="1000" b="0" i="0">
                <a:solidFill>
                  <a:schemeClr val="bg1"/>
                </a:solidFill>
                <a:latin typeface="+mj-lt"/>
                <a:cs typeface="Segoe UI" panose="020B0502040204020203" pitchFamily="34" charset="0"/>
              </a:defRPr>
            </a:lvl6pPr>
            <a:lvl7pPr>
              <a:defRPr sz="1000" b="0" i="0">
                <a:solidFill>
                  <a:schemeClr val="bg1"/>
                </a:solidFill>
                <a:latin typeface="+mj-lt"/>
                <a:cs typeface="Segoe UI" panose="020B0502040204020203" pitchFamily="34" charset="0"/>
              </a:defRPr>
            </a:lvl7pPr>
            <a:lvl8pPr>
              <a:defRPr sz="1000" b="0" i="0">
                <a:solidFill>
                  <a:schemeClr val="bg1"/>
                </a:solidFill>
                <a:latin typeface="+mj-lt"/>
                <a:cs typeface="Segoe UI" panose="020B0502040204020203" pitchFamily="34" charset="0"/>
              </a:defRPr>
            </a:lvl8pPr>
            <a:lvl9pPr marL="0">
              <a:defRPr sz="1000" b="0" i="0">
                <a:solidFill>
                  <a:schemeClr val="bg1"/>
                </a:solidFill>
                <a:latin typeface="+mj-lt"/>
                <a:cs typeface="Segoe UI" panose="020B0502040204020203" pitchFamily="34" charset="0"/>
              </a:defRPr>
            </a:lvl9pPr>
          </a:lstStyle>
          <a:p>
            <a:pPr indent="-3200400"/>
            <a:endParaRPr lang="en-US" dirty="0"/>
          </a:p>
        </p:txBody>
      </p:sp>
      <p:pic>
        <p:nvPicPr>
          <p:cNvPr id="3" name="Picture 2">
            <a:extLst>
              <a:ext uri="{FF2B5EF4-FFF2-40B4-BE49-F238E27FC236}">
                <a16:creationId xmlns:a16="http://schemas.microsoft.com/office/drawing/2014/main" id="{E8300ED7-66B8-16CE-A623-99E5AAFA0F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5137" y="458970"/>
            <a:ext cx="1943983" cy="676923"/>
          </a:xfrm>
          <a:prstGeom prst="rect">
            <a:avLst/>
          </a:prstGeom>
        </p:spPr>
      </p:pic>
      <p:sp>
        <p:nvSpPr>
          <p:cNvPr id="4" name="Text Placeholder 15">
            <a:extLst>
              <a:ext uri="{FF2B5EF4-FFF2-40B4-BE49-F238E27FC236}">
                <a16:creationId xmlns:a16="http://schemas.microsoft.com/office/drawing/2014/main" id="{937D03E7-7770-B8D6-061C-A3D1BA105D8C}"/>
              </a:ext>
            </a:extLst>
          </p:cNvPr>
          <p:cNvSpPr>
            <a:spLocks noGrp="1"/>
          </p:cNvSpPr>
          <p:nvPr>
            <p:ph type="body" sz="quarter" idx="22" hasCustomPrompt="1"/>
          </p:nvPr>
        </p:nvSpPr>
        <p:spPr>
          <a:xfrm>
            <a:off x="465138" y="1589088"/>
            <a:ext cx="5484812" cy="1199083"/>
          </a:xfrm>
        </p:spPr>
        <p:txBody>
          <a:bodyPr tIns="0" rIns="640080" bIns="0" anchor="b" anchorCtr="0"/>
          <a:lstStyle>
            <a:lvl1pPr>
              <a:spcAft>
                <a:spcPts val="0"/>
              </a:spcAft>
              <a:buFontTx/>
              <a:buNone/>
              <a:defRPr sz="1600" b="0" i="0" cap="none" baseline="0">
                <a:solidFill>
                  <a:schemeClr val="bg1"/>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1" i="0" cap="none" baseline="0">
                <a:solidFill>
                  <a:schemeClr val="bg1"/>
                </a:solidFill>
                <a:latin typeface="+mj-lt"/>
                <a:ea typeface="Roboto" panose="02000000000000000000" pitchFamily="2" charset="0"/>
                <a:cs typeface="Segoe UI" panose="020B0502040204020203" pitchFamily="34" charset="0"/>
              </a:defRPr>
            </a:lvl2pPr>
            <a:lvl3pPr marL="0" indent="0">
              <a:spcAft>
                <a:spcPts val="0"/>
              </a:spcAft>
              <a:buFontTx/>
              <a:buNone/>
              <a:defRPr sz="1600" b="1" i="0" cap="none" baseline="0">
                <a:solidFill>
                  <a:schemeClr val="bg1"/>
                </a:solidFill>
                <a:latin typeface="+mj-lt"/>
                <a:ea typeface="Roboto" panose="02000000000000000000" pitchFamily="2" charset="0"/>
                <a:cs typeface="Segoe UI" panose="020B0502040204020203" pitchFamily="34" charset="0"/>
              </a:defRPr>
            </a:lvl3pPr>
            <a:lvl4pPr marL="0" indent="0">
              <a:spcAft>
                <a:spcPts val="0"/>
              </a:spcAft>
              <a:buFontTx/>
              <a:buNone/>
              <a:defRPr sz="1600" b="1" i="0" cap="none" baseline="0">
                <a:solidFill>
                  <a:schemeClr val="bg1"/>
                </a:solidFill>
                <a:latin typeface="+mj-lt"/>
                <a:ea typeface="Roboto" panose="02000000000000000000" pitchFamily="2" charset="0"/>
                <a:cs typeface="Segoe UI" panose="020B0502040204020203" pitchFamily="34" charset="0"/>
              </a:defRPr>
            </a:lvl4pPr>
            <a:lvl5pPr marL="0" indent="0">
              <a:spcAft>
                <a:spcPts val="0"/>
              </a:spcAft>
              <a:buFontTx/>
              <a:buNone/>
              <a:defRPr sz="1600" b="1" i="0" cap="none" baseline="0">
                <a:solidFill>
                  <a:schemeClr val="bg1"/>
                </a:solidFill>
                <a:latin typeface="+mj-lt"/>
                <a:ea typeface="Roboto" panose="02000000000000000000" pitchFamily="2" charset="0"/>
                <a:cs typeface="Segoe UI" panose="020B0502040204020203" pitchFamily="34" charset="0"/>
              </a:defRPr>
            </a:lvl5pPr>
            <a:lvl6pPr marL="0" indent="0">
              <a:spcAft>
                <a:spcPts val="0"/>
              </a:spcAft>
              <a:buFontTx/>
              <a:buNone/>
              <a:defRPr sz="1600" b="1" i="0" cap="none" baseline="0">
                <a:solidFill>
                  <a:schemeClr val="bg1"/>
                </a:solidFill>
                <a:latin typeface="+mj-lt"/>
                <a:ea typeface="Roboto" panose="02000000000000000000" pitchFamily="2" charset="0"/>
                <a:cs typeface="Segoe UI" panose="020B0502040204020203" pitchFamily="34" charset="0"/>
              </a:defRPr>
            </a:lvl6pPr>
            <a:lvl7pPr marL="0" indent="0">
              <a:spcAft>
                <a:spcPts val="0"/>
              </a:spcAft>
              <a:buFontTx/>
              <a:buNone/>
              <a:defRPr sz="1600" b="1" i="0" cap="none" baseline="0">
                <a:solidFill>
                  <a:schemeClr val="bg1"/>
                </a:solidFill>
                <a:latin typeface="+mj-lt"/>
                <a:ea typeface="Roboto" panose="02000000000000000000" pitchFamily="2" charset="0"/>
                <a:cs typeface="Segoe UI" panose="020B0502040204020203" pitchFamily="34" charset="0"/>
              </a:defRPr>
            </a:lvl7pPr>
            <a:lvl8pPr marL="0" indent="0">
              <a:spcAft>
                <a:spcPts val="0"/>
              </a:spcAft>
              <a:buFontTx/>
              <a:buNone/>
              <a:defRPr sz="1600" b="1" i="0" cap="none" baseline="0">
                <a:solidFill>
                  <a:schemeClr val="bg1"/>
                </a:solidFill>
                <a:latin typeface="+mj-lt"/>
                <a:ea typeface="Roboto" panose="02000000000000000000" pitchFamily="2" charset="0"/>
                <a:cs typeface="Segoe UI" panose="020B0502040204020203" pitchFamily="34" charset="0"/>
              </a:defRPr>
            </a:lvl8pPr>
            <a:lvl9pPr marL="0" indent="0">
              <a:spcAft>
                <a:spcPts val="0"/>
              </a:spcAft>
              <a:buFontTx/>
              <a:buNone/>
              <a:defRPr sz="1600" b="1" i="0" cap="none" baseline="0">
                <a:solidFill>
                  <a:schemeClr val="bg1"/>
                </a:solidFill>
                <a:latin typeface="+mj-lt"/>
                <a:ea typeface="Roboto" panose="02000000000000000000" pitchFamily="2" charset="0"/>
                <a:cs typeface="Segoe UI" panose="020B0502040204020203" pitchFamily="34" charset="0"/>
              </a:defRPr>
            </a:lvl9pPr>
          </a:lstStyle>
          <a:p>
            <a:pPr lvl="0"/>
            <a:r>
              <a:rPr lang="en-US" dirty="0"/>
              <a:t>Optional entity name</a:t>
            </a:r>
          </a:p>
        </p:txBody>
      </p:sp>
      <p:sp>
        <p:nvSpPr>
          <p:cNvPr id="2" name="Picture Placeholder 1">
            <a:extLst>
              <a:ext uri="{FF2B5EF4-FFF2-40B4-BE49-F238E27FC236}">
                <a16:creationId xmlns:a16="http://schemas.microsoft.com/office/drawing/2014/main" id="{BC440262-745B-DFBB-B82C-C606AFB8B154}"/>
              </a:ext>
            </a:extLst>
          </p:cNvPr>
          <p:cNvSpPr>
            <a:spLocks noGrp="1"/>
          </p:cNvSpPr>
          <p:nvPr>
            <p:ph type="pic" sz="quarter" idx="4294967295"/>
          </p:nvPr>
        </p:nvSpPr>
        <p:spPr>
          <a:xfrm>
            <a:off x="7044267" y="0"/>
            <a:ext cx="5147733" cy="6858000"/>
          </a:xfrm>
          <a:custGeom>
            <a:avLst/>
            <a:gdLst>
              <a:gd name="connsiteX0" fmla="*/ 0 w 5147733"/>
              <a:gd name="connsiteY0" fmla="*/ 0 h 6197600"/>
              <a:gd name="connsiteX1" fmla="*/ 5147733 w 5147733"/>
              <a:gd name="connsiteY1" fmla="*/ 0 h 6197600"/>
              <a:gd name="connsiteX2" fmla="*/ 5147733 w 5147733"/>
              <a:gd name="connsiteY2" fmla="*/ 6197600 h 6197600"/>
              <a:gd name="connsiteX3" fmla="*/ 1053503 w 5147733"/>
              <a:gd name="connsiteY3" fmla="*/ 6197600 h 6197600"/>
              <a:gd name="connsiteX4" fmla="*/ 5438 w 5147733"/>
              <a:gd name="connsiteY4" fmla="*/ 5251811 h 6197600"/>
              <a:gd name="connsiteX5" fmla="*/ 0 w 5147733"/>
              <a:gd name="connsiteY5" fmla="*/ 5144117 h 61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7733" h="6197600">
                <a:moveTo>
                  <a:pt x="0" y="0"/>
                </a:moveTo>
                <a:lnTo>
                  <a:pt x="5147733" y="0"/>
                </a:lnTo>
                <a:lnTo>
                  <a:pt x="5147733" y="6197600"/>
                </a:lnTo>
                <a:lnTo>
                  <a:pt x="1053503" y="6197600"/>
                </a:lnTo>
                <a:cubicBezTo>
                  <a:pt x="508034" y="6197600"/>
                  <a:pt x="59388" y="5783047"/>
                  <a:pt x="5438" y="5251811"/>
                </a:cubicBezTo>
                <a:lnTo>
                  <a:pt x="0" y="5144117"/>
                </a:lnTo>
                <a:close/>
              </a:path>
            </a:pathLst>
          </a:custGeom>
          <a:solidFill>
            <a:srgbClr val="BFBFBF"/>
          </a:solidFill>
        </p:spPr>
        <p:txBody>
          <a:bodyPr wrap="square">
            <a:noAutofit/>
          </a:bodyPr>
          <a:lstStyle/>
          <a:p>
            <a:endParaRPr lang="en-US" dirty="0"/>
          </a:p>
        </p:txBody>
      </p:sp>
    </p:spTree>
    <p:extLst>
      <p:ext uri="{BB962C8B-B14F-4D97-AF65-F5344CB8AC3E}">
        <p14:creationId xmlns:p14="http://schemas.microsoft.com/office/powerpoint/2010/main" val="395182712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ver_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DA5F4DE-1DF9-F168-D0A1-DEBF7A62647B}"/>
              </a:ext>
            </a:extLst>
          </p:cNvPr>
          <p:cNvSpPr/>
          <p:nvPr userDrawn="1"/>
        </p:nvSpPr>
        <p:spPr bwMode="auto">
          <a:xfrm>
            <a:off x="9209314" y="0"/>
            <a:ext cx="2982686" cy="6858000"/>
          </a:xfrm>
          <a:prstGeom prst="rect">
            <a:avLst/>
          </a:prstGeom>
          <a:solidFill>
            <a:schemeClr val="accent1"/>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2" name="Title 9">
            <a:extLst>
              <a:ext uri="{FF2B5EF4-FFF2-40B4-BE49-F238E27FC236}">
                <a16:creationId xmlns:a16="http://schemas.microsoft.com/office/drawing/2014/main" id="{74780A62-0550-501A-AA62-BA31C400C417}"/>
              </a:ext>
            </a:extLst>
          </p:cNvPr>
          <p:cNvSpPr>
            <a:spLocks noGrp="1"/>
          </p:cNvSpPr>
          <p:nvPr>
            <p:ph type="title"/>
          </p:nvPr>
        </p:nvSpPr>
        <p:spPr>
          <a:xfrm>
            <a:off x="465138" y="2788171"/>
            <a:ext cx="7418386" cy="1654354"/>
          </a:xfrm>
        </p:spPr>
        <p:txBody>
          <a:bodyPr tIns="0" rIns="640080" bIns="45720" anchor="b" anchorCtr="0"/>
          <a:lstStyle>
            <a:lvl1pPr>
              <a:lnSpc>
                <a:spcPct val="100000"/>
              </a:lnSpc>
              <a:defRPr sz="3200" b="1" i="0">
                <a:solidFill>
                  <a:schemeClr val="accent1"/>
                </a:solidFill>
                <a:latin typeface="+mj-lt"/>
                <a:cs typeface="Segoe UI" panose="020B0502040204020203" pitchFamily="34" charset="0"/>
              </a:defRPr>
            </a:lvl1pPr>
          </a:lstStyle>
          <a:p>
            <a:r>
              <a:rPr lang="en-US"/>
              <a:t>Click to edit Master title style</a:t>
            </a:r>
            <a:endParaRPr lang="en-US" dirty="0"/>
          </a:p>
        </p:txBody>
      </p:sp>
      <p:sp>
        <p:nvSpPr>
          <p:cNvPr id="3" name="Text Placeholder 15">
            <a:extLst>
              <a:ext uri="{FF2B5EF4-FFF2-40B4-BE49-F238E27FC236}">
                <a16:creationId xmlns:a16="http://schemas.microsoft.com/office/drawing/2014/main" id="{97963C0C-94B7-BB34-0441-16C935FD0D4F}"/>
              </a:ext>
            </a:extLst>
          </p:cNvPr>
          <p:cNvSpPr>
            <a:spLocks noGrp="1"/>
          </p:cNvSpPr>
          <p:nvPr>
            <p:ph type="body" sz="quarter" idx="19" hasCustomPrompt="1"/>
          </p:nvPr>
        </p:nvSpPr>
        <p:spPr>
          <a:xfrm>
            <a:off x="465137" y="4442525"/>
            <a:ext cx="7418385" cy="923953"/>
          </a:xfrm>
        </p:spPr>
        <p:txBody>
          <a:bodyPr tIns="91440" rIns="640080" bIns="0" anchor="t" anchorCtr="0"/>
          <a:lstStyle>
            <a:lvl1pPr>
              <a:spcAft>
                <a:spcPts val="0"/>
              </a:spcAft>
              <a:buFontTx/>
              <a:buNone/>
              <a:defRPr sz="1600" b="0" i="0" cap="none" baseline="0">
                <a:solidFill>
                  <a:schemeClr val="tx2"/>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2pPr>
            <a:lvl3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3pPr>
            <a:lvl4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4pPr>
            <a:lvl5pPr marL="0" indent="0">
              <a:spcAft>
                <a:spcPts val="0"/>
              </a:spcAft>
              <a:buFontTx/>
              <a:buNone/>
              <a:defRPr sz="1600" b="1"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600" b="1"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600" b="1"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600" b="1"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600" b="1"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Subhead</a:t>
            </a:r>
          </a:p>
        </p:txBody>
      </p:sp>
      <p:sp>
        <p:nvSpPr>
          <p:cNvPr id="4" name="Date Placeholder 6">
            <a:extLst>
              <a:ext uri="{FF2B5EF4-FFF2-40B4-BE49-F238E27FC236}">
                <a16:creationId xmlns:a16="http://schemas.microsoft.com/office/drawing/2014/main" id="{727053B8-D3CB-5C8E-547F-0D9A81A2C239}"/>
              </a:ext>
            </a:extLst>
          </p:cNvPr>
          <p:cNvSpPr>
            <a:spLocks noGrp="1"/>
          </p:cNvSpPr>
          <p:nvPr>
            <p:ph type="dt" sz="half" idx="21"/>
          </p:nvPr>
        </p:nvSpPr>
        <p:spPr>
          <a:xfrm>
            <a:off x="465137" y="5366478"/>
            <a:ext cx="3560761" cy="375298"/>
          </a:xfrm>
          <a:prstGeom prst="rect">
            <a:avLst/>
          </a:prstGeom>
        </p:spPr>
        <p:txBody>
          <a:bodyPr lIns="0" tIns="0" rIns="0" bIns="0" anchor="t" anchorCtr="0"/>
          <a:lstStyle>
            <a:lvl1pPr>
              <a:defRPr sz="1000" b="0" i="0">
                <a:solidFill>
                  <a:schemeClr val="tx2"/>
                </a:solidFill>
                <a:latin typeface="Century Gothic" panose="020B0502020202020204" pitchFamily="34" charset="0"/>
                <a:cs typeface="Segoe UI" panose="020B0502040204020203" pitchFamily="34" charset="0"/>
              </a:defRPr>
            </a:lvl1pPr>
            <a:lvl2pPr>
              <a:defRPr sz="1000" b="0" i="0">
                <a:solidFill>
                  <a:schemeClr val="tx2"/>
                </a:solidFill>
                <a:latin typeface="+mj-lt"/>
                <a:cs typeface="Segoe UI" panose="020B0502040204020203" pitchFamily="34" charset="0"/>
              </a:defRPr>
            </a:lvl2pPr>
            <a:lvl3pPr>
              <a:defRPr sz="1000" b="0" i="0">
                <a:solidFill>
                  <a:schemeClr val="tx2"/>
                </a:solidFill>
                <a:latin typeface="+mj-lt"/>
                <a:cs typeface="Segoe UI" panose="020B0502040204020203" pitchFamily="34" charset="0"/>
              </a:defRPr>
            </a:lvl3pPr>
            <a:lvl4pPr>
              <a:defRPr sz="1000" b="0" i="0">
                <a:solidFill>
                  <a:schemeClr val="tx2"/>
                </a:solidFill>
                <a:latin typeface="+mj-lt"/>
                <a:cs typeface="Segoe UI" panose="020B0502040204020203" pitchFamily="34" charset="0"/>
              </a:defRPr>
            </a:lvl4pPr>
            <a:lvl5pPr>
              <a:defRPr sz="1000" b="0" i="0">
                <a:solidFill>
                  <a:schemeClr val="tx2"/>
                </a:solidFill>
                <a:latin typeface="+mj-lt"/>
                <a:cs typeface="Segoe UI" panose="020B0502040204020203" pitchFamily="34" charset="0"/>
              </a:defRPr>
            </a:lvl5pPr>
            <a:lvl6pPr>
              <a:defRPr sz="1000" b="0" i="0">
                <a:solidFill>
                  <a:schemeClr val="tx2"/>
                </a:solidFill>
                <a:latin typeface="+mj-lt"/>
                <a:cs typeface="Segoe UI" panose="020B0502040204020203" pitchFamily="34" charset="0"/>
              </a:defRPr>
            </a:lvl6pPr>
            <a:lvl7pPr>
              <a:defRPr sz="1000" b="0" i="0">
                <a:solidFill>
                  <a:schemeClr val="tx2"/>
                </a:solidFill>
                <a:latin typeface="+mj-lt"/>
                <a:cs typeface="Segoe UI" panose="020B0502040204020203" pitchFamily="34" charset="0"/>
              </a:defRPr>
            </a:lvl7pPr>
            <a:lvl8pPr>
              <a:defRPr sz="1000" b="0" i="0">
                <a:solidFill>
                  <a:schemeClr val="tx2"/>
                </a:solidFill>
                <a:latin typeface="+mj-lt"/>
                <a:cs typeface="Segoe UI" panose="020B0502040204020203" pitchFamily="34" charset="0"/>
              </a:defRPr>
            </a:lvl8pPr>
            <a:lvl9pPr marL="0">
              <a:defRPr sz="1000" b="0" i="0">
                <a:solidFill>
                  <a:schemeClr val="tx2"/>
                </a:solidFill>
                <a:latin typeface="+mj-lt"/>
                <a:cs typeface="Segoe UI" panose="020B0502040204020203" pitchFamily="34" charset="0"/>
              </a:defRPr>
            </a:lvl9pPr>
          </a:lstStyle>
          <a:p>
            <a:pPr indent="-3200400"/>
            <a:endParaRPr lang="en-US" dirty="0"/>
          </a:p>
        </p:txBody>
      </p:sp>
      <p:sp>
        <p:nvSpPr>
          <p:cNvPr id="6" name="Text Placeholder 15">
            <a:extLst>
              <a:ext uri="{FF2B5EF4-FFF2-40B4-BE49-F238E27FC236}">
                <a16:creationId xmlns:a16="http://schemas.microsoft.com/office/drawing/2014/main" id="{850E424D-45AF-87D1-E4D4-866157EBA52B}"/>
              </a:ext>
            </a:extLst>
          </p:cNvPr>
          <p:cNvSpPr>
            <a:spLocks noGrp="1"/>
          </p:cNvSpPr>
          <p:nvPr>
            <p:ph type="body" sz="quarter" idx="22" hasCustomPrompt="1"/>
          </p:nvPr>
        </p:nvSpPr>
        <p:spPr>
          <a:xfrm>
            <a:off x="465137" y="1589088"/>
            <a:ext cx="7418387" cy="1199083"/>
          </a:xfrm>
        </p:spPr>
        <p:txBody>
          <a:bodyPr tIns="0" rIns="640080" bIns="0" anchor="b" anchorCtr="0"/>
          <a:lstStyle>
            <a:lvl1pPr>
              <a:spcAft>
                <a:spcPts val="0"/>
              </a:spcAft>
              <a:buFontTx/>
              <a:buNone/>
              <a:defRPr sz="1600" b="0" i="0" cap="none" baseline="0">
                <a:solidFill>
                  <a:schemeClr val="tx2"/>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2pPr>
            <a:lvl3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3pPr>
            <a:lvl4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4pPr>
            <a:lvl5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5pPr>
            <a:lvl6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6pPr>
            <a:lvl7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7pPr>
            <a:lvl8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8pPr>
            <a:lvl9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9pPr>
          </a:lstStyle>
          <a:p>
            <a:pPr lvl="0"/>
            <a:r>
              <a:rPr lang="en-US" dirty="0"/>
              <a:t>Optional entity name</a:t>
            </a:r>
          </a:p>
        </p:txBody>
      </p:sp>
      <p:sp>
        <p:nvSpPr>
          <p:cNvPr id="7" name="TextBox 6">
            <a:extLst>
              <a:ext uri="{FF2B5EF4-FFF2-40B4-BE49-F238E27FC236}">
                <a16:creationId xmlns:a16="http://schemas.microsoft.com/office/drawing/2014/main" id="{72CD3847-62DE-F5FD-A896-2100B0914FBD}"/>
              </a:ext>
            </a:extLst>
          </p:cNvPr>
          <p:cNvSpPr txBox="1"/>
          <p:nvPr userDrawn="1"/>
        </p:nvSpPr>
        <p:spPr>
          <a:xfrm>
            <a:off x="8757920" y="1778000"/>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Segoe UI" panose="020B0502040204020203" pitchFamily="34" charset="0"/>
            </a:endParaRPr>
          </a:p>
        </p:txBody>
      </p:sp>
      <p:sp>
        <p:nvSpPr>
          <p:cNvPr id="8" name="TextBox 7">
            <a:extLst>
              <a:ext uri="{FF2B5EF4-FFF2-40B4-BE49-F238E27FC236}">
                <a16:creationId xmlns:a16="http://schemas.microsoft.com/office/drawing/2014/main" id="{3F718035-0A15-EA0A-60FD-A81CFAEF380F}"/>
              </a:ext>
            </a:extLst>
          </p:cNvPr>
          <p:cNvSpPr txBox="1"/>
          <p:nvPr userDrawn="1"/>
        </p:nvSpPr>
        <p:spPr>
          <a:xfrm>
            <a:off x="9662160" y="1442720"/>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Segoe UI" panose="020B0502040204020203" pitchFamily="34" charset="0"/>
            </a:endParaRPr>
          </a:p>
        </p:txBody>
      </p:sp>
      <p:sp>
        <p:nvSpPr>
          <p:cNvPr id="9" name="TextBox 8">
            <a:extLst>
              <a:ext uri="{FF2B5EF4-FFF2-40B4-BE49-F238E27FC236}">
                <a16:creationId xmlns:a16="http://schemas.microsoft.com/office/drawing/2014/main" id="{7CFAC750-316F-4B39-F303-6C53D7FD6F62}"/>
              </a:ext>
            </a:extLst>
          </p:cNvPr>
          <p:cNvSpPr txBox="1"/>
          <p:nvPr userDrawn="1"/>
        </p:nvSpPr>
        <p:spPr>
          <a:xfrm>
            <a:off x="10627360" y="3606800"/>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Segoe UI" panose="020B0502040204020203" pitchFamily="34" charset="0"/>
            </a:endParaRPr>
          </a:p>
        </p:txBody>
      </p:sp>
      <p:sp>
        <p:nvSpPr>
          <p:cNvPr id="10" name="TextBox 9">
            <a:extLst>
              <a:ext uri="{FF2B5EF4-FFF2-40B4-BE49-F238E27FC236}">
                <a16:creationId xmlns:a16="http://schemas.microsoft.com/office/drawing/2014/main" id="{BEF26849-2252-37F8-C5B0-1559E69BA0A6}"/>
              </a:ext>
            </a:extLst>
          </p:cNvPr>
          <p:cNvSpPr txBox="1"/>
          <p:nvPr userDrawn="1"/>
        </p:nvSpPr>
        <p:spPr>
          <a:xfrm>
            <a:off x="10611853" y="2442411"/>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Segoe UI" panose="020B0502040204020203" pitchFamily="34" charset="0"/>
            </a:endParaRPr>
          </a:p>
        </p:txBody>
      </p:sp>
      <p:pic>
        <p:nvPicPr>
          <p:cNvPr id="11" name="Picture 10">
            <a:extLst>
              <a:ext uri="{FF2B5EF4-FFF2-40B4-BE49-F238E27FC236}">
                <a16:creationId xmlns:a16="http://schemas.microsoft.com/office/drawing/2014/main" id="{1A97F83A-E4CB-541A-7AD5-8633D53204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42240" y="5711296"/>
            <a:ext cx="1943983" cy="676923"/>
          </a:xfrm>
          <a:prstGeom prst="rect">
            <a:avLst/>
          </a:prstGeom>
        </p:spPr>
      </p:pic>
      <p:sp>
        <p:nvSpPr>
          <p:cNvPr id="5" name="TextBox 4">
            <a:extLst>
              <a:ext uri="{FF2B5EF4-FFF2-40B4-BE49-F238E27FC236}">
                <a16:creationId xmlns:a16="http://schemas.microsoft.com/office/drawing/2014/main" id="{603EFB5F-2D3F-BEB5-A72A-93D1407F4B02}"/>
              </a:ext>
            </a:extLst>
          </p:cNvPr>
          <p:cNvSpPr txBox="1"/>
          <p:nvPr userDrawn="1"/>
        </p:nvSpPr>
        <p:spPr>
          <a:xfrm>
            <a:off x="10238014" y="1420586"/>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Segoe UI" panose="020B0502040204020203" pitchFamily="34" charset="0"/>
            </a:endParaRPr>
          </a:p>
        </p:txBody>
      </p:sp>
    </p:spTree>
    <p:extLst>
      <p:ext uri="{BB962C8B-B14F-4D97-AF65-F5344CB8AC3E}">
        <p14:creationId xmlns:p14="http://schemas.microsoft.com/office/powerpoint/2010/main" val="256069845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1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1DA4F-629D-A975-E15F-AF925E82FC5E}"/>
              </a:ext>
            </a:extLst>
          </p:cNvPr>
          <p:cNvSpPr>
            <a:spLocks noGrp="1"/>
          </p:cNvSpPr>
          <p:nvPr>
            <p:ph type="title" hasCustomPrompt="1"/>
          </p:nvPr>
        </p:nvSpPr>
        <p:spPr/>
        <p:txBody>
          <a:bodyPr/>
          <a:lstStyle>
            <a:lvl1pPr>
              <a:defRPr b="1" i="0">
                <a:latin typeface="+mj-lt"/>
              </a:defRPr>
            </a:lvl1pPr>
          </a:lstStyle>
          <a:p>
            <a:r>
              <a:rPr lang="en-US" dirty="0"/>
              <a:t>Agenda title here</a:t>
            </a:r>
          </a:p>
        </p:txBody>
      </p:sp>
      <p:sp>
        <p:nvSpPr>
          <p:cNvPr id="4" name="Footer Placeholder 3">
            <a:extLst>
              <a:ext uri="{FF2B5EF4-FFF2-40B4-BE49-F238E27FC236}">
                <a16:creationId xmlns:a16="http://schemas.microsoft.com/office/drawing/2014/main" id="{F972B6A5-01FD-899A-FA5B-50AED31DFBE5}"/>
              </a:ext>
            </a:extLst>
          </p:cNvPr>
          <p:cNvSpPr>
            <a:spLocks noGrp="1"/>
          </p:cNvSpPr>
          <p:nvPr>
            <p:ph type="ftr" sz="quarter" idx="10"/>
          </p:nvPr>
        </p:nvSpPr>
        <p:spPr/>
        <p:txBody>
          <a:bodyPr/>
          <a:lstStyle/>
          <a:p>
            <a:r>
              <a:rPr lang="en-US"/>
              <a:t>Presentation title | Private and confidential. Not for redistribution.</a:t>
            </a:r>
            <a:endParaRPr lang="en-US" dirty="0"/>
          </a:p>
        </p:txBody>
      </p:sp>
      <p:sp>
        <p:nvSpPr>
          <p:cNvPr id="6" name="Slide Number Placeholder 5">
            <a:extLst>
              <a:ext uri="{FF2B5EF4-FFF2-40B4-BE49-F238E27FC236}">
                <a16:creationId xmlns:a16="http://schemas.microsoft.com/office/drawing/2014/main" id="{ECAE3597-928B-CB48-EED1-29B1135F105F}"/>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7" name="Text Placeholder 2">
            <a:extLst>
              <a:ext uri="{FF2B5EF4-FFF2-40B4-BE49-F238E27FC236}">
                <a16:creationId xmlns:a16="http://schemas.microsoft.com/office/drawing/2014/main" id="{7BD9FB92-EAA0-780C-AF5A-852D4B88FE32}"/>
              </a:ext>
            </a:extLst>
          </p:cNvPr>
          <p:cNvSpPr>
            <a:spLocks noGrp="1"/>
          </p:cNvSpPr>
          <p:nvPr>
            <p:ph type="body" sz="quarter" idx="12"/>
          </p:nvPr>
        </p:nvSpPr>
        <p:spPr>
          <a:xfrm>
            <a:off x="1746250" y="1589088"/>
            <a:ext cx="6137276" cy="4821237"/>
          </a:xfrm>
        </p:spPr>
        <p:txBody>
          <a:bodyPr rIns="0"/>
          <a:lstStyle>
            <a:lvl1pPr marL="0" indent="0">
              <a:lnSpc>
                <a:spcPct val="100000"/>
              </a:lnSpc>
              <a:spcAft>
                <a:spcPts val="3900"/>
              </a:spcAft>
              <a:buFontTx/>
              <a:buNone/>
              <a:defRPr sz="2100" b="0" i="0">
                <a:solidFill>
                  <a:schemeClr val="tx2"/>
                </a:solidFill>
              </a:defRPr>
            </a:lvl1pPr>
            <a:lvl2pPr marL="0" indent="0">
              <a:lnSpc>
                <a:spcPct val="100000"/>
              </a:lnSpc>
              <a:spcAft>
                <a:spcPts val="4000"/>
              </a:spcAft>
              <a:buClr>
                <a:schemeClr val="bg1"/>
              </a:buClr>
              <a:buFontTx/>
              <a:buNone/>
              <a:defRPr sz="2100" b="0" i="0">
                <a:solidFill>
                  <a:schemeClr val="tx2"/>
                </a:solidFill>
              </a:defRPr>
            </a:lvl2pPr>
            <a:lvl3pPr marL="457200" indent="-228600">
              <a:spcAft>
                <a:spcPts val="1200"/>
              </a:spcAft>
              <a:buClr>
                <a:schemeClr val="bg1"/>
              </a:buClr>
              <a:buFont typeface="Arial" panose="020B0604020202020204" pitchFamily="34" charset="0"/>
              <a:buChar char="•"/>
              <a:defRPr sz="1800" b="0">
                <a:solidFill>
                  <a:schemeClr val="bg1"/>
                </a:solidFill>
              </a:defRPr>
            </a:lvl3pPr>
            <a:lvl4pPr marL="457200">
              <a:spcAft>
                <a:spcPts val="1200"/>
              </a:spcAft>
              <a:buClr>
                <a:schemeClr val="bg1"/>
              </a:buClr>
              <a:defRPr b="0">
                <a:solidFill>
                  <a:schemeClr val="bg1"/>
                </a:solidFill>
              </a:defRPr>
            </a:lvl4pPr>
            <a:lvl5pPr marL="457200">
              <a:spcAft>
                <a:spcPts val="1200"/>
              </a:spcAft>
              <a:buClr>
                <a:schemeClr val="bg1"/>
              </a:buClr>
              <a:defRPr b="0">
                <a:solidFill>
                  <a:schemeClr val="bg1"/>
                </a:solidFill>
              </a:defRPr>
            </a:lvl5pPr>
            <a:lvl6pPr marL="457200" indent="-228600">
              <a:spcAft>
                <a:spcPts val="1200"/>
              </a:spcAft>
              <a:buClr>
                <a:schemeClr val="bg1"/>
              </a:buClr>
              <a:buFont typeface="Arial" panose="020B0604020202020204" pitchFamily="34" charset="0"/>
              <a:buChar char="•"/>
              <a:defRPr>
                <a:solidFill>
                  <a:schemeClr val="bg1"/>
                </a:solidFill>
              </a:defRPr>
            </a:lvl6pPr>
            <a:lvl7pPr marL="457200" indent="-228600">
              <a:spcAft>
                <a:spcPts val="1200"/>
              </a:spcAft>
              <a:buClr>
                <a:schemeClr val="bg1"/>
              </a:buClr>
              <a:buFont typeface="Arial" panose="020B0604020202020204" pitchFamily="34" charset="0"/>
              <a:buChar char="•"/>
              <a:defRPr>
                <a:solidFill>
                  <a:schemeClr val="bg1"/>
                </a:solidFill>
              </a:defRPr>
            </a:lvl7pPr>
            <a:lvl8pPr marL="457200" indent="-228600">
              <a:spcAft>
                <a:spcPts val="1200"/>
              </a:spcAft>
              <a:buClr>
                <a:schemeClr val="bg1"/>
              </a:buClr>
              <a:buFont typeface="Arial" panose="020B0604020202020204" pitchFamily="34" charset="0"/>
              <a:buChar char="•"/>
              <a:defRPr>
                <a:solidFill>
                  <a:schemeClr val="bg1"/>
                </a:solidFill>
              </a:defRPr>
            </a:lvl8pPr>
            <a:lvl9pPr marL="457200" indent="-228600">
              <a:spcAft>
                <a:spcPts val="1200"/>
              </a:spcAft>
              <a:buClr>
                <a:schemeClr val="bg1"/>
              </a:buClr>
              <a:buFont typeface="Arial" panose="020B0604020202020204" pitchFamily="34" charset="0"/>
              <a:buChar char="•"/>
              <a:defRPr>
                <a:solidFill>
                  <a:schemeClr val="bg1"/>
                </a:solidFill>
              </a:defRPr>
            </a:lvl9pPr>
          </a:lstStyle>
          <a:p>
            <a:pPr lvl="0"/>
            <a:r>
              <a:rPr lang="en-US"/>
              <a:t>Click to edit Master text styles</a:t>
            </a:r>
          </a:p>
        </p:txBody>
      </p:sp>
      <p:pic>
        <p:nvPicPr>
          <p:cNvPr id="13" name="Picture 12" descr="Shape&#10;&#10;Description automatically generated with low confidence">
            <a:extLst>
              <a:ext uri="{FF2B5EF4-FFF2-40B4-BE49-F238E27FC236}">
                <a16:creationId xmlns:a16="http://schemas.microsoft.com/office/drawing/2014/main" id="{10B2F7A8-C4FA-C0A9-A069-B9E30B9DB3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15" name="Text Placeholder 2">
            <a:extLst>
              <a:ext uri="{FF2B5EF4-FFF2-40B4-BE49-F238E27FC236}">
                <a16:creationId xmlns:a16="http://schemas.microsoft.com/office/drawing/2014/main" id="{1EADFFB7-361D-B6D9-D4B0-0CF0F1A027ED}"/>
              </a:ext>
            </a:extLst>
          </p:cNvPr>
          <p:cNvSpPr>
            <a:spLocks noGrp="1"/>
          </p:cNvSpPr>
          <p:nvPr>
            <p:ph type="body" sz="quarter" idx="14" hasCustomPrompt="1"/>
          </p:nvPr>
        </p:nvSpPr>
        <p:spPr>
          <a:xfrm>
            <a:off x="460375" y="1298143"/>
            <a:ext cx="1052513" cy="5112181"/>
          </a:xfrm>
        </p:spPr>
        <p:txBody>
          <a:bodyPr tIns="91440" rIns="0"/>
          <a:lstStyle>
            <a:lvl1pPr marL="0" indent="0">
              <a:lnSpc>
                <a:spcPct val="100000"/>
              </a:lnSpc>
              <a:spcAft>
                <a:spcPts val="400"/>
              </a:spcAft>
              <a:buFontTx/>
              <a:buNone/>
              <a:defRPr sz="5000" b="1" i="0">
                <a:solidFill>
                  <a:schemeClr val="accent1"/>
                </a:solidFill>
              </a:defRPr>
            </a:lvl1pPr>
            <a:lvl2pPr marL="0" indent="0">
              <a:lnSpc>
                <a:spcPct val="100000"/>
              </a:lnSpc>
              <a:spcAft>
                <a:spcPts val="4000"/>
              </a:spcAft>
              <a:buClr>
                <a:schemeClr val="bg1"/>
              </a:buClr>
              <a:buFontTx/>
              <a:buNone/>
              <a:defRPr sz="5000" b="1" i="0">
                <a:solidFill>
                  <a:schemeClr val="accent1"/>
                </a:solidFill>
              </a:defRPr>
            </a:lvl2pPr>
            <a:lvl3pPr marL="0" indent="0">
              <a:spcAft>
                <a:spcPts val="1200"/>
              </a:spcAft>
              <a:buClr>
                <a:schemeClr val="bg1"/>
              </a:buClr>
              <a:buFontTx/>
              <a:buNone/>
              <a:defRPr sz="5000" b="1">
                <a:solidFill>
                  <a:schemeClr val="accent1"/>
                </a:solidFill>
              </a:defRPr>
            </a:lvl3pPr>
            <a:lvl4pPr marL="0" indent="0">
              <a:spcAft>
                <a:spcPts val="1200"/>
              </a:spcAft>
              <a:buClr>
                <a:schemeClr val="bg1"/>
              </a:buClr>
              <a:buFontTx/>
              <a:buNone/>
              <a:defRPr sz="5000" b="1">
                <a:solidFill>
                  <a:schemeClr val="accent1"/>
                </a:solidFill>
              </a:defRPr>
            </a:lvl4pPr>
            <a:lvl5pPr marL="0" indent="0">
              <a:spcAft>
                <a:spcPts val="1200"/>
              </a:spcAft>
              <a:buClr>
                <a:schemeClr val="bg1"/>
              </a:buClr>
              <a:buFontTx/>
              <a:buNone/>
              <a:defRPr sz="5000" b="1">
                <a:solidFill>
                  <a:schemeClr val="accent1"/>
                </a:solidFill>
              </a:defRPr>
            </a:lvl5pPr>
            <a:lvl6pPr marL="0" indent="0">
              <a:spcAft>
                <a:spcPts val="1200"/>
              </a:spcAft>
              <a:buClr>
                <a:schemeClr val="bg1"/>
              </a:buClr>
              <a:buFontTx/>
              <a:buNone/>
              <a:defRPr sz="5000" b="1">
                <a:solidFill>
                  <a:schemeClr val="accent1"/>
                </a:solidFill>
              </a:defRPr>
            </a:lvl6pPr>
            <a:lvl7pPr marL="0" indent="0">
              <a:spcAft>
                <a:spcPts val="1200"/>
              </a:spcAft>
              <a:buClr>
                <a:schemeClr val="bg1"/>
              </a:buClr>
              <a:buFontTx/>
              <a:buNone/>
              <a:defRPr sz="5000" b="1">
                <a:solidFill>
                  <a:schemeClr val="accent1"/>
                </a:solidFill>
              </a:defRPr>
            </a:lvl7pPr>
            <a:lvl8pPr marL="0" indent="0">
              <a:spcAft>
                <a:spcPts val="1200"/>
              </a:spcAft>
              <a:buClr>
                <a:schemeClr val="bg1"/>
              </a:buClr>
              <a:buFontTx/>
              <a:buNone/>
              <a:defRPr sz="5000" b="1">
                <a:solidFill>
                  <a:schemeClr val="accent1"/>
                </a:solidFill>
              </a:defRPr>
            </a:lvl8pPr>
            <a:lvl9pPr marL="0" indent="0">
              <a:spcAft>
                <a:spcPts val="1200"/>
              </a:spcAft>
              <a:buClr>
                <a:schemeClr val="bg1"/>
              </a:buClr>
              <a:buFontTx/>
              <a:buNone/>
              <a:defRPr sz="5000" b="1">
                <a:solidFill>
                  <a:schemeClr val="accent1"/>
                </a:solidFill>
              </a:defRPr>
            </a:lvl9pPr>
          </a:lstStyle>
          <a:p>
            <a:pPr lvl="0"/>
            <a:r>
              <a:rPr lang="en-US" dirty="0"/>
              <a:t>01</a:t>
            </a:r>
          </a:p>
        </p:txBody>
      </p:sp>
    </p:spTree>
    <p:extLst>
      <p:ext uri="{BB962C8B-B14F-4D97-AF65-F5344CB8AC3E}">
        <p14:creationId xmlns:p14="http://schemas.microsoft.com/office/powerpoint/2010/main" val="2571817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2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C90A11-46DE-4861-6AE4-776F77C195AC}"/>
              </a:ext>
            </a:extLst>
          </p:cNvPr>
          <p:cNvSpPr>
            <a:spLocks noGrp="1"/>
          </p:cNvSpPr>
          <p:nvPr>
            <p:ph type="ftr" sz="quarter" idx="10"/>
          </p:nvPr>
        </p:nvSpPr>
        <p:spPr/>
        <p:txBody>
          <a:bodyPr/>
          <a:lstStyle/>
          <a:p>
            <a:r>
              <a:rPr lang="en-US"/>
              <a:t>Presentation title | Private and confidential. Not for redistribution.</a:t>
            </a:r>
            <a:endParaRPr lang="en-US" dirty="0"/>
          </a:p>
        </p:txBody>
      </p:sp>
      <p:sp>
        <p:nvSpPr>
          <p:cNvPr id="4" name="Slide Number Placeholder 3">
            <a:extLst>
              <a:ext uri="{FF2B5EF4-FFF2-40B4-BE49-F238E27FC236}">
                <a16:creationId xmlns:a16="http://schemas.microsoft.com/office/drawing/2014/main" id="{81647016-A42C-5047-28F2-DE83F10EBA6E}"/>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6" name="Title 1">
            <a:extLst>
              <a:ext uri="{FF2B5EF4-FFF2-40B4-BE49-F238E27FC236}">
                <a16:creationId xmlns:a16="http://schemas.microsoft.com/office/drawing/2014/main" id="{CBFB5493-3637-0161-9AED-54AE7D79A5E0}"/>
              </a:ext>
            </a:extLst>
          </p:cNvPr>
          <p:cNvSpPr>
            <a:spLocks noGrp="1"/>
          </p:cNvSpPr>
          <p:nvPr>
            <p:ph type="title" hasCustomPrompt="1"/>
          </p:nvPr>
        </p:nvSpPr>
        <p:spPr>
          <a:xfrm>
            <a:off x="460374" y="374650"/>
            <a:ext cx="7705726" cy="923494"/>
          </a:xfrm>
        </p:spPr>
        <p:txBody>
          <a:bodyPr/>
          <a:lstStyle>
            <a:lvl1pPr>
              <a:defRPr b="1" i="0">
                <a:latin typeface="+mj-lt"/>
              </a:defRPr>
            </a:lvl1pPr>
          </a:lstStyle>
          <a:p>
            <a:r>
              <a:rPr lang="en-US" dirty="0"/>
              <a:t>Agenda title here</a:t>
            </a:r>
          </a:p>
        </p:txBody>
      </p:sp>
      <p:sp>
        <p:nvSpPr>
          <p:cNvPr id="9" name="Text Placeholder 2">
            <a:extLst>
              <a:ext uri="{FF2B5EF4-FFF2-40B4-BE49-F238E27FC236}">
                <a16:creationId xmlns:a16="http://schemas.microsoft.com/office/drawing/2014/main" id="{C5B07469-783B-380C-ABBD-89D528829342}"/>
              </a:ext>
            </a:extLst>
          </p:cNvPr>
          <p:cNvSpPr>
            <a:spLocks noGrp="1"/>
          </p:cNvSpPr>
          <p:nvPr>
            <p:ph type="body" sz="quarter" idx="12"/>
          </p:nvPr>
        </p:nvSpPr>
        <p:spPr>
          <a:xfrm>
            <a:off x="1512888" y="1589088"/>
            <a:ext cx="4468812" cy="4821237"/>
          </a:xfrm>
        </p:spPr>
        <p:txBody>
          <a:bodyPr rIns="0"/>
          <a:lstStyle>
            <a:lvl1pPr marL="0" indent="0">
              <a:lnSpc>
                <a:spcPct val="100000"/>
              </a:lnSpc>
              <a:spcAft>
                <a:spcPts val="4100"/>
              </a:spcAft>
              <a:buFontTx/>
              <a:buNone/>
              <a:defRPr sz="1600" b="0" i="0">
                <a:solidFill>
                  <a:schemeClr val="tx2"/>
                </a:solidFill>
              </a:defRPr>
            </a:lvl1pPr>
            <a:lvl2pPr marL="0" indent="0">
              <a:lnSpc>
                <a:spcPct val="100000"/>
              </a:lnSpc>
              <a:spcAft>
                <a:spcPts val="4000"/>
              </a:spcAft>
              <a:buClr>
                <a:schemeClr val="bg1"/>
              </a:buClr>
              <a:buFontTx/>
              <a:buNone/>
              <a:defRPr sz="2100" b="0" i="0">
                <a:solidFill>
                  <a:schemeClr val="tx2"/>
                </a:solidFill>
              </a:defRPr>
            </a:lvl2pPr>
            <a:lvl3pPr marL="457200" indent="-228600">
              <a:spcAft>
                <a:spcPts val="1200"/>
              </a:spcAft>
              <a:buClr>
                <a:schemeClr val="bg1"/>
              </a:buClr>
              <a:buFont typeface="Arial" panose="020B0604020202020204" pitchFamily="34" charset="0"/>
              <a:buChar char="•"/>
              <a:defRPr sz="1800" b="0">
                <a:solidFill>
                  <a:schemeClr val="bg1"/>
                </a:solidFill>
              </a:defRPr>
            </a:lvl3pPr>
            <a:lvl4pPr marL="457200">
              <a:spcAft>
                <a:spcPts val="1200"/>
              </a:spcAft>
              <a:buClr>
                <a:schemeClr val="bg1"/>
              </a:buClr>
              <a:defRPr b="0">
                <a:solidFill>
                  <a:schemeClr val="bg1"/>
                </a:solidFill>
              </a:defRPr>
            </a:lvl4pPr>
            <a:lvl5pPr marL="457200">
              <a:spcAft>
                <a:spcPts val="1200"/>
              </a:spcAft>
              <a:buClr>
                <a:schemeClr val="bg1"/>
              </a:buClr>
              <a:defRPr b="0">
                <a:solidFill>
                  <a:schemeClr val="bg1"/>
                </a:solidFill>
              </a:defRPr>
            </a:lvl5pPr>
            <a:lvl6pPr marL="457200" indent="-228600">
              <a:spcAft>
                <a:spcPts val="1200"/>
              </a:spcAft>
              <a:buClr>
                <a:schemeClr val="bg1"/>
              </a:buClr>
              <a:buFont typeface="Arial" panose="020B0604020202020204" pitchFamily="34" charset="0"/>
              <a:buChar char="•"/>
              <a:defRPr>
                <a:solidFill>
                  <a:schemeClr val="bg1"/>
                </a:solidFill>
              </a:defRPr>
            </a:lvl6pPr>
            <a:lvl7pPr marL="457200" indent="-228600">
              <a:spcAft>
                <a:spcPts val="1200"/>
              </a:spcAft>
              <a:buClr>
                <a:schemeClr val="bg1"/>
              </a:buClr>
              <a:buFont typeface="Arial" panose="020B0604020202020204" pitchFamily="34" charset="0"/>
              <a:buChar char="•"/>
              <a:defRPr>
                <a:solidFill>
                  <a:schemeClr val="bg1"/>
                </a:solidFill>
              </a:defRPr>
            </a:lvl7pPr>
            <a:lvl8pPr marL="457200" indent="-228600">
              <a:spcAft>
                <a:spcPts val="1200"/>
              </a:spcAft>
              <a:buClr>
                <a:schemeClr val="bg1"/>
              </a:buClr>
              <a:buFont typeface="Arial" panose="020B0604020202020204" pitchFamily="34" charset="0"/>
              <a:buChar char="•"/>
              <a:defRPr>
                <a:solidFill>
                  <a:schemeClr val="bg1"/>
                </a:solidFill>
              </a:defRPr>
            </a:lvl8pPr>
            <a:lvl9pPr marL="457200" indent="-228600">
              <a:spcAft>
                <a:spcPts val="1200"/>
              </a:spcAft>
              <a:buClr>
                <a:schemeClr val="bg1"/>
              </a:buClr>
              <a:buFont typeface="Arial" panose="020B0604020202020204" pitchFamily="34" charset="0"/>
              <a:buChar char="•"/>
              <a:defRPr>
                <a:solidFill>
                  <a:schemeClr val="bg1"/>
                </a:solidFill>
              </a:defRPr>
            </a:lvl9p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9B1D1E5D-4A81-ECBB-4010-525993FBBA89}"/>
              </a:ext>
            </a:extLst>
          </p:cNvPr>
          <p:cNvSpPr>
            <a:spLocks noGrp="1"/>
          </p:cNvSpPr>
          <p:nvPr>
            <p:ph type="body" sz="quarter" idx="13" hasCustomPrompt="1"/>
          </p:nvPr>
        </p:nvSpPr>
        <p:spPr>
          <a:xfrm>
            <a:off x="460374" y="1295400"/>
            <a:ext cx="1052514" cy="5114925"/>
          </a:xfrm>
        </p:spPr>
        <p:txBody>
          <a:bodyPr tIns="91440" rIns="0"/>
          <a:lstStyle>
            <a:lvl1pPr marL="0" indent="0">
              <a:lnSpc>
                <a:spcPct val="100000"/>
              </a:lnSpc>
              <a:spcAft>
                <a:spcPts val="1300"/>
              </a:spcAft>
              <a:buFontTx/>
              <a:buNone/>
              <a:defRPr sz="4000" b="1" i="0">
                <a:solidFill>
                  <a:schemeClr val="accent1"/>
                </a:solidFill>
              </a:defRPr>
            </a:lvl1pPr>
            <a:lvl2pPr marL="0" indent="0">
              <a:lnSpc>
                <a:spcPct val="100000"/>
              </a:lnSpc>
              <a:spcAft>
                <a:spcPts val="1300"/>
              </a:spcAft>
              <a:buClr>
                <a:schemeClr val="bg1"/>
              </a:buClr>
              <a:buFontTx/>
              <a:buNone/>
              <a:defRPr sz="4000" b="1" i="0">
                <a:solidFill>
                  <a:schemeClr val="accent1"/>
                </a:solidFill>
              </a:defRPr>
            </a:lvl2pPr>
            <a:lvl3pPr marL="457200" indent="-228600">
              <a:spcAft>
                <a:spcPts val="1200"/>
              </a:spcAft>
              <a:buClr>
                <a:schemeClr val="bg1"/>
              </a:buClr>
              <a:buFont typeface="Arial" panose="020B0604020202020204" pitchFamily="34" charset="0"/>
              <a:buChar char="•"/>
              <a:defRPr sz="1800" b="0">
                <a:solidFill>
                  <a:schemeClr val="bg1"/>
                </a:solidFill>
              </a:defRPr>
            </a:lvl3pPr>
            <a:lvl4pPr marL="457200">
              <a:spcAft>
                <a:spcPts val="1200"/>
              </a:spcAft>
              <a:buClr>
                <a:schemeClr val="bg1"/>
              </a:buClr>
              <a:defRPr b="0">
                <a:solidFill>
                  <a:schemeClr val="bg1"/>
                </a:solidFill>
              </a:defRPr>
            </a:lvl4pPr>
            <a:lvl5pPr marL="457200">
              <a:spcAft>
                <a:spcPts val="1200"/>
              </a:spcAft>
              <a:buClr>
                <a:schemeClr val="bg1"/>
              </a:buClr>
              <a:defRPr b="0">
                <a:solidFill>
                  <a:schemeClr val="bg1"/>
                </a:solidFill>
              </a:defRPr>
            </a:lvl5pPr>
            <a:lvl6pPr marL="457200" indent="-228600">
              <a:spcAft>
                <a:spcPts val="1200"/>
              </a:spcAft>
              <a:buClr>
                <a:schemeClr val="bg1"/>
              </a:buClr>
              <a:buFont typeface="Arial" panose="020B0604020202020204" pitchFamily="34" charset="0"/>
              <a:buChar char="•"/>
              <a:defRPr>
                <a:solidFill>
                  <a:schemeClr val="bg1"/>
                </a:solidFill>
              </a:defRPr>
            </a:lvl6pPr>
            <a:lvl7pPr marL="457200" indent="-228600">
              <a:spcAft>
                <a:spcPts val="1200"/>
              </a:spcAft>
              <a:buClr>
                <a:schemeClr val="bg1"/>
              </a:buClr>
              <a:buFont typeface="Arial" panose="020B0604020202020204" pitchFamily="34" charset="0"/>
              <a:buChar char="•"/>
              <a:defRPr>
                <a:solidFill>
                  <a:schemeClr val="bg1"/>
                </a:solidFill>
              </a:defRPr>
            </a:lvl7pPr>
            <a:lvl8pPr marL="457200" indent="-228600">
              <a:spcAft>
                <a:spcPts val="1200"/>
              </a:spcAft>
              <a:buClr>
                <a:schemeClr val="bg1"/>
              </a:buClr>
              <a:buFont typeface="Arial" panose="020B0604020202020204" pitchFamily="34" charset="0"/>
              <a:buChar char="•"/>
              <a:defRPr>
                <a:solidFill>
                  <a:schemeClr val="bg1"/>
                </a:solidFill>
              </a:defRPr>
            </a:lvl8pPr>
            <a:lvl9pPr marL="457200" indent="-228600">
              <a:spcAft>
                <a:spcPts val="1200"/>
              </a:spcAft>
              <a:buClr>
                <a:schemeClr val="bg1"/>
              </a:buClr>
              <a:buFont typeface="Arial" panose="020B0604020202020204" pitchFamily="34" charset="0"/>
              <a:buChar char="•"/>
              <a:defRPr>
                <a:solidFill>
                  <a:schemeClr val="bg1"/>
                </a:solidFill>
              </a:defRPr>
            </a:lvl9pPr>
          </a:lstStyle>
          <a:p>
            <a:pPr lvl="0"/>
            <a:r>
              <a:rPr lang="en-US" dirty="0"/>
              <a:t>01</a:t>
            </a:r>
          </a:p>
          <a:p>
            <a:pPr lvl="0"/>
            <a:r>
              <a:rPr lang="en-US" dirty="0"/>
              <a:t>02</a:t>
            </a:r>
          </a:p>
          <a:p>
            <a:pPr lvl="0"/>
            <a:r>
              <a:rPr lang="en-US" dirty="0"/>
              <a:t>03</a:t>
            </a:r>
          </a:p>
          <a:p>
            <a:pPr lvl="0"/>
            <a:r>
              <a:rPr lang="en-US" dirty="0"/>
              <a:t>04</a:t>
            </a:r>
          </a:p>
          <a:p>
            <a:pPr lvl="0"/>
            <a:r>
              <a:rPr lang="en-US" dirty="0"/>
              <a:t>05</a:t>
            </a:r>
          </a:p>
        </p:txBody>
      </p:sp>
      <p:sp>
        <p:nvSpPr>
          <p:cNvPr id="13" name="Text Placeholder 2">
            <a:extLst>
              <a:ext uri="{FF2B5EF4-FFF2-40B4-BE49-F238E27FC236}">
                <a16:creationId xmlns:a16="http://schemas.microsoft.com/office/drawing/2014/main" id="{E4A62BC6-4CD4-63C4-A8C0-5A4F4048D3E7}"/>
              </a:ext>
            </a:extLst>
          </p:cNvPr>
          <p:cNvSpPr>
            <a:spLocks noGrp="1"/>
          </p:cNvSpPr>
          <p:nvPr>
            <p:ph type="body" sz="quarter" idx="14"/>
          </p:nvPr>
        </p:nvSpPr>
        <p:spPr>
          <a:xfrm>
            <a:off x="7289220" y="1589088"/>
            <a:ext cx="4437062" cy="4821237"/>
          </a:xfrm>
        </p:spPr>
        <p:txBody>
          <a:bodyPr rIns="0"/>
          <a:lstStyle>
            <a:lvl1pPr marL="0" indent="0">
              <a:lnSpc>
                <a:spcPct val="100000"/>
              </a:lnSpc>
              <a:spcAft>
                <a:spcPts val="4100"/>
              </a:spcAft>
              <a:buFontTx/>
              <a:buNone/>
              <a:defRPr sz="1600" b="0" i="0">
                <a:solidFill>
                  <a:schemeClr val="tx2"/>
                </a:solidFill>
              </a:defRPr>
            </a:lvl1pPr>
            <a:lvl2pPr marL="0" indent="0">
              <a:lnSpc>
                <a:spcPct val="100000"/>
              </a:lnSpc>
              <a:spcAft>
                <a:spcPts val="4000"/>
              </a:spcAft>
              <a:buClr>
                <a:schemeClr val="bg1"/>
              </a:buClr>
              <a:buFontTx/>
              <a:buNone/>
              <a:defRPr sz="2100" b="0" i="0">
                <a:solidFill>
                  <a:schemeClr val="tx2"/>
                </a:solidFill>
              </a:defRPr>
            </a:lvl2pPr>
            <a:lvl3pPr marL="457200" indent="-228600">
              <a:spcAft>
                <a:spcPts val="1200"/>
              </a:spcAft>
              <a:buClr>
                <a:schemeClr val="bg1"/>
              </a:buClr>
              <a:buFont typeface="Arial" panose="020B0604020202020204" pitchFamily="34" charset="0"/>
              <a:buChar char="•"/>
              <a:defRPr sz="1800" b="0">
                <a:solidFill>
                  <a:schemeClr val="bg1"/>
                </a:solidFill>
              </a:defRPr>
            </a:lvl3pPr>
            <a:lvl4pPr marL="457200">
              <a:spcAft>
                <a:spcPts val="1200"/>
              </a:spcAft>
              <a:buClr>
                <a:schemeClr val="bg1"/>
              </a:buClr>
              <a:defRPr b="0">
                <a:solidFill>
                  <a:schemeClr val="bg1"/>
                </a:solidFill>
              </a:defRPr>
            </a:lvl4pPr>
            <a:lvl5pPr marL="457200">
              <a:spcAft>
                <a:spcPts val="1200"/>
              </a:spcAft>
              <a:buClr>
                <a:schemeClr val="bg1"/>
              </a:buClr>
              <a:defRPr b="0">
                <a:solidFill>
                  <a:schemeClr val="bg1"/>
                </a:solidFill>
              </a:defRPr>
            </a:lvl5pPr>
            <a:lvl6pPr marL="457200" indent="-228600">
              <a:spcAft>
                <a:spcPts val="1200"/>
              </a:spcAft>
              <a:buClr>
                <a:schemeClr val="bg1"/>
              </a:buClr>
              <a:buFont typeface="Arial" panose="020B0604020202020204" pitchFamily="34" charset="0"/>
              <a:buChar char="•"/>
              <a:defRPr>
                <a:solidFill>
                  <a:schemeClr val="bg1"/>
                </a:solidFill>
              </a:defRPr>
            </a:lvl6pPr>
            <a:lvl7pPr marL="457200" indent="-228600">
              <a:spcAft>
                <a:spcPts val="1200"/>
              </a:spcAft>
              <a:buClr>
                <a:schemeClr val="bg1"/>
              </a:buClr>
              <a:buFont typeface="Arial" panose="020B0604020202020204" pitchFamily="34" charset="0"/>
              <a:buChar char="•"/>
              <a:defRPr>
                <a:solidFill>
                  <a:schemeClr val="bg1"/>
                </a:solidFill>
              </a:defRPr>
            </a:lvl7pPr>
            <a:lvl8pPr marL="457200" indent="-228600">
              <a:spcAft>
                <a:spcPts val="1200"/>
              </a:spcAft>
              <a:buClr>
                <a:schemeClr val="bg1"/>
              </a:buClr>
              <a:buFont typeface="Arial" panose="020B0604020202020204" pitchFamily="34" charset="0"/>
              <a:buChar char="•"/>
              <a:defRPr>
                <a:solidFill>
                  <a:schemeClr val="bg1"/>
                </a:solidFill>
              </a:defRPr>
            </a:lvl8pPr>
            <a:lvl9pPr marL="457200" indent="-228600">
              <a:spcAft>
                <a:spcPts val="1200"/>
              </a:spcAft>
              <a:buClr>
                <a:schemeClr val="bg1"/>
              </a:buClr>
              <a:buFont typeface="Arial" panose="020B0604020202020204" pitchFamily="34" charset="0"/>
              <a:buChar char="•"/>
              <a:defRPr>
                <a:solidFill>
                  <a:schemeClr val="bg1"/>
                </a:solidFill>
              </a:defRPr>
            </a:lvl9pPr>
          </a:lstStyle>
          <a:p>
            <a:pPr lvl="0"/>
            <a:r>
              <a:rPr lang="en-US" dirty="0"/>
              <a:t>Click to edit Master text styles</a:t>
            </a:r>
          </a:p>
          <a:p>
            <a:pPr lvl="1"/>
            <a:r>
              <a:rPr lang="en-US" dirty="0"/>
              <a:t>Second level</a:t>
            </a:r>
          </a:p>
        </p:txBody>
      </p:sp>
      <p:sp>
        <p:nvSpPr>
          <p:cNvPr id="14" name="Text Placeholder 2">
            <a:extLst>
              <a:ext uri="{FF2B5EF4-FFF2-40B4-BE49-F238E27FC236}">
                <a16:creationId xmlns:a16="http://schemas.microsoft.com/office/drawing/2014/main" id="{ACB11A29-9381-9234-E1D0-4F0C970D39AE}"/>
              </a:ext>
            </a:extLst>
          </p:cNvPr>
          <p:cNvSpPr>
            <a:spLocks noGrp="1"/>
          </p:cNvSpPr>
          <p:nvPr>
            <p:ph type="body" sz="quarter" idx="15" hasCustomPrompt="1"/>
          </p:nvPr>
        </p:nvSpPr>
        <p:spPr>
          <a:xfrm>
            <a:off x="6236706" y="1295400"/>
            <a:ext cx="1052514" cy="5114925"/>
          </a:xfrm>
        </p:spPr>
        <p:txBody>
          <a:bodyPr tIns="91440" rIns="0"/>
          <a:lstStyle>
            <a:lvl1pPr marL="0" indent="0">
              <a:lnSpc>
                <a:spcPct val="100000"/>
              </a:lnSpc>
              <a:spcAft>
                <a:spcPts val="1300"/>
              </a:spcAft>
              <a:buFontTx/>
              <a:buNone/>
              <a:defRPr sz="4000" b="1" i="0">
                <a:solidFill>
                  <a:schemeClr val="accent1"/>
                </a:solidFill>
              </a:defRPr>
            </a:lvl1pPr>
            <a:lvl2pPr marL="0" indent="0">
              <a:lnSpc>
                <a:spcPct val="100000"/>
              </a:lnSpc>
              <a:spcAft>
                <a:spcPts val="1300"/>
              </a:spcAft>
              <a:buClr>
                <a:schemeClr val="bg1"/>
              </a:buClr>
              <a:buFontTx/>
              <a:buNone/>
              <a:defRPr sz="4000" b="1" i="0">
                <a:solidFill>
                  <a:schemeClr val="accent1"/>
                </a:solidFill>
              </a:defRPr>
            </a:lvl2pPr>
            <a:lvl3pPr marL="457200" indent="-228600">
              <a:spcAft>
                <a:spcPts val="1200"/>
              </a:spcAft>
              <a:buClr>
                <a:schemeClr val="bg1"/>
              </a:buClr>
              <a:buFont typeface="Arial" panose="020B0604020202020204" pitchFamily="34" charset="0"/>
              <a:buChar char="•"/>
              <a:defRPr sz="1800" b="0">
                <a:solidFill>
                  <a:schemeClr val="bg1"/>
                </a:solidFill>
              </a:defRPr>
            </a:lvl3pPr>
            <a:lvl4pPr marL="457200">
              <a:spcAft>
                <a:spcPts val="1200"/>
              </a:spcAft>
              <a:buClr>
                <a:schemeClr val="bg1"/>
              </a:buClr>
              <a:defRPr b="0">
                <a:solidFill>
                  <a:schemeClr val="bg1"/>
                </a:solidFill>
              </a:defRPr>
            </a:lvl4pPr>
            <a:lvl5pPr marL="457200">
              <a:spcAft>
                <a:spcPts val="1200"/>
              </a:spcAft>
              <a:buClr>
                <a:schemeClr val="bg1"/>
              </a:buClr>
              <a:defRPr b="0">
                <a:solidFill>
                  <a:schemeClr val="bg1"/>
                </a:solidFill>
              </a:defRPr>
            </a:lvl5pPr>
            <a:lvl6pPr marL="457200" indent="-228600">
              <a:spcAft>
                <a:spcPts val="1200"/>
              </a:spcAft>
              <a:buClr>
                <a:schemeClr val="bg1"/>
              </a:buClr>
              <a:buFont typeface="Arial" panose="020B0604020202020204" pitchFamily="34" charset="0"/>
              <a:buChar char="•"/>
              <a:defRPr>
                <a:solidFill>
                  <a:schemeClr val="bg1"/>
                </a:solidFill>
              </a:defRPr>
            </a:lvl6pPr>
            <a:lvl7pPr marL="457200" indent="-228600">
              <a:spcAft>
                <a:spcPts val="1200"/>
              </a:spcAft>
              <a:buClr>
                <a:schemeClr val="bg1"/>
              </a:buClr>
              <a:buFont typeface="Arial" panose="020B0604020202020204" pitchFamily="34" charset="0"/>
              <a:buChar char="•"/>
              <a:defRPr>
                <a:solidFill>
                  <a:schemeClr val="bg1"/>
                </a:solidFill>
              </a:defRPr>
            </a:lvl7pPr>
            <a:lvl8pPr marL="457200" indent="-228600">
              <a:spcAft>
                <a:spcPts val="1200"/>
              </a:spcAft>
              <a:buClr>
                <a:schemeClr val="bg1"/>
              </a:buClr>
              <a:buFont typeface="Arial" panose="020B0604020202020204" pitchFamily="34" charset="0"/>
              <a:buChar char="•"/>
              <a:defRPr>
                <a:solidFill>
                  <a:schemeClr val="bg1"/>
                </a:solidFill>
              </a:defRPr>
            </a:lvl8pPr>
            <a:lvl9pPr marL="457200" indent="-228600">
              <a:spcAft>
                <a:spcPts val="1200"/>
              </a:spcAft>
              <a:buClr>
                <a:schemeClr val="bg1"/>
              </a:buClr>
              <a:buFont typeface="Arial" panose="020B0604020202020204" pitchFamily="34" charset="0"/>
              <a:buChar char="•"/>
              <a:defRPr>
                <a:solidFill>
                  <a:schemeClr val="bg1"/>
                </a:solidFill>
              </a:defRPr>
            </a:lvl9pPr>
          </a:lstStyle>
          <a:p>
            <a:pPr lvl="0"/>
            <a:r>
              <a:rPr lang="en-US" dirty="0"/>
              <a:t>06</a:t>
            </a:r>
          </a:p>
          <a:p>
            <a:pPr lvl="0"/>
            <a:r>
              <a:rPr lang="en-US" dirty="0"/>
              <a:t>07</a:t>
            </a:r>
          </a:p>
          <a:p>
            <a:pPr lvl="0"/>
            <a:r>
              <a:rPr lang="en-US" dirty="0"/>
              <a:t>08</a:t>
            </a:r>
          </a:p>
          <a:p>
            <a:pPr lvl="0"/>
            <a:r>
              <a:rPr lang="en-US" dirty="0"/>
              <a:t>09</a:t>
            </a:r>
          </a:p>
          <a:p>
            <a:pPr lvl="0"/>
            <a:r>
              <a:rPr lang="en-US" dirty="0"/>
              <a:t>10</a:t>
            </a:r>
          </a:p>
        </p:txBody>
      </p:sp>
      <p:pic>
        <p:nvPicPr>
          <p:cNvPr id="15" name="Picture 14" descr="Shape&#10;&#10;Description automatically generated with low confidence">
            <a:extLst>
              <a:ext uri="{FF2B5EF4-FFF2-40B4-BE49-F238E27FC236}">
                <a16:creationId xmlns:a16="http://schemas.microsoft.com/office/drawing/2014/main" id="{DC986EC2-0F2B-4B2A-1604-C04749D72A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Tree>
    <p:extLst>
      <p:ext uri="{BB962C8B-B14F-4D97-AF65-F5344CB8AC3E}">
        <p14:creationId xmlns:p14="http://schemas.microsoft.com/office/powerpoint/2010/main" val="3090606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13946C-9526-0512-7BCD-711F3BA4FF3E}"/>
              </a:ext>
            </a:extLst>
          </p:cNvPr>
          <p:cNvSpPr/>
          <p:nvPr userDrawn="1"/>
        </p:nvSpPr>
        <p:spPr bwMode="auto">
          <a:xfrm>
            <a:off x="0" y="0"/>
            <a:ext cx="12192000" cy="6356354"/>
          </a:xfrm>
          <a:prstGeom prst="rect">
            <a:avLst/>
          </a:prstGeom>
          <a:solidFill>
            <a:srgbClr val="005776"/>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8" name="Round Single Corner Rectangle 7">
            <a:extLst>
              <a:ext uri="{FF2B5EF4-FFF2-40B4-BE49-F238E27FC236}">
                <a16:creationId xmlns:a16="http://schemas.microsoft.com/office/drawing/2014/main" id="{C6A796E6-502D-B503-4134-9D7D8EE441E5}"/>
              </a:ext>
            </a:extLst>
          </p:cNvPr>
          <p:cNvSpPr/>
          <p:nvPr userDrawn="1"/>
        </p:nvSpPr>
        <p:spPr bwMode="auto">
          <a:xfrm rot="5400000">
            <a:off x="1603889" y="-1603887"/>
            <a:ext cx="6356352" cy="9564130"/>
          </a:xfrm>
          <a:prstGeom prst="round1Rect">
            <a:avLst/>
          </a:prstGeom>
          <a:solidFill>
            <a:schemeClr val="accent1"/>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11" name="Title 9">
            <a:extLst>
              <a:ext uri="{FF2B5EF4-FFF2-40B4-BE49-F238E27FC236}">
                <a16:creationId xmlns:a16="http://schemas.microsoft.com/office/drawing/2014/main" id="{A5DD4228-57FC-7540-B45E-248B020CF545}"/>
              </a:ext>
            </a:extLst>
          </p:cNvPr>
          <p:cNvSpPr>
            <a:spLocks noGrp="1"/>
          </p:cNvSpPr>
          <p:nvPr>
            <p:ph type="title"/>
          </p:nvPr>
        </p:nvSpPr>
        <p:spPr>
          <a:xfrm>
            <a:off x="460376" y="1589088"/>
            <a:ext cx="6156324" cy="2269234"/>
          </a:xfrm>
        </p:spPr>
        <p:txBody>
          <a:bodyPr tIns="0" rIns="0" bIns="73152" anchor="b" anchorCtr="0"/>
          <a:lstStyle>
            <a:lvl1pPr>
              <a:lnSpc>
                <a:spcPct val="100000"/>
              </a:lnSpc>
              <a:defRPr sz="3200" b="1" i="0">
                <a:solidFill>
                  <a:schemeClr val="bg1"/>
                </a:solidFill>
                <a:latin typeface="+mj-lt"/>
                <a:ea typeface="Roboto" panose="02000000000000000000" pitchFamily="2" charset="0"/>
                <a:cs typeface="Segoe UI" panose="020B0502040204020203" pitchFamily="34" charset="0"/>
              </a:defRPr>
            </a:lvl1pPr>
          </a:lstStyle>
          <a:p>
            <a:r>
              <a:rPr lang="en-US"/>
              <a:t>Click to edit Master title style</a:t>
            </a:r>
            <a:endParaRPr lang="en-US" dirty="0"/>
          </a:p>
        </p:txBody>
      </p:sp>
      <p:sp>
        <p:nvSpPr>
          <p:cNvPr id="3" name="Text Placeholder 15">
            <a:extLst>
              <a:ext uri="{FF2B5EF4-FFF2-40B4-BE49-F238E27FC236}">
                <a16:creationId xmlns:a16="http://schemas.microsoft.com/office/drawing/2014/main" id="{3ECAAF97-2F93-DF4F-1EA3-10D4D0ADFAAB}"/>
              </a:ext>
            </a:extLst>
          </p:cNvPr>
          <p:cNvSpPr>
            <a:spLocks noGrp="1"/>
          </p:cNvSpPr>
          <p:nvPr>
            <p:ph type="body" sz="quarter" idx="19" hasCustomPrompt="1"/>
          </p:nvPr>
        </p:nvSpPr>
        <p:spPr>
          <a:xfrm>
            <a:off x="465137" y="3858322"/>
            <a:ext cx="6151563" cy="1204331"/>
          </a:xfrm>
        </p:spPr>
        <p:txBody>
          <a:bodyPr tIns="91440" rIns="0" bIns="0" anchor="t" anchorCtr="0"/>
          <a:lstStyle>
            <a:lvl1pPr>
              <a:spcAft>
                <a:spcPts val="0"/>
              </a:spcAft>
              <a:buFontTx/>
              <a:buNone/>
              <a:defRPr sz="1600" b="0" i="0" cap="none" baseline="0">
                <a:solidFill>
                  <a:schemeClr val="bg1"/>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0" i="0" cap="none" baseline="0">
                <a:solidFill>
                  <a:schemeClr val="bg1"/>
                </a:solidFill>
                <a:latin typeface="+mj-lt"/>
                <a:ea typeface="Roboto" panose="02000000000000000000" pitchFamily="2" charset="0"/>
                <a:cs typeface="Segoe UI" panose="020B0502040204020203" pitchFamily="34" charset="0"/>
              </a:defRPr>
            </a:lvl2pPr>
            <a:lvl3pPr marL="0" indent="0">
              <a:spcAft>
                <a:spcPts val="0"/>
              </a:spcAft>
              <a:buFontTx/>
              <a:buNone/>
              <a:defRPr sz="1600" b="0" i="0" cap="none" baseline="0">
                <a:solidFill>
                  <a:schemeClr val="bg1"/>
                </a:solidFill>
                <a:latin typeface="+mj-lt"/>
                <a:ea typeface="Roboto" panose="02000000000000000000" pitchFamily="2" charset="0"/>
                <a:cs typeface="Segoe UI" panose="020B0502040204020203" pitchFamily="34" charset="0"/>
              </a:defRPr>
            </a:lvl3pPr>
            <a:lvl4pPr marL="0" indent="0">
              <a:spcAft>
                <a:spcPts val="0"/>
              </a:spcAft>
              <a:buFontTx/>
              <a:buNone/>
              <a:defRPr sz="1600" b="0" i="0" cap="none" baseline="0">
                <a:solidFill>
                  <a:schemeClr val="bg1"/>
                </a:solidFill>
                <a:latin typeface="+mj-lt"/>
                <a:ea typeface="Roboto" panose="02000000000000000000" pitchFamily="2" charset="0"/>
                <a:cs typeface="Segoe UI" panose="020B0502040204020203" pitchFamily="34" charset="0"/>
              </a:defRPr>
            </a:lvl4pPr>
            <a:lvl5pPr marL="0" indent="0">
              <a:spcAft>
                <a:spcPts val="0"/>
              </a:spcAft>
              <a:buFontTx/>
              <a:buNone/>
              <a:defRPr sz="1600" b="0" i="0" cap="none" baseline="0">
                <a:solidFill>
                  <a:schemeClr val="bg1"/>
                </a:solidFill>
                <a:latin typeface="+mn-lt"/>
                <a:ea typeface="Roboto" panose="02000000000000000000" pitchFamily="2" charset="0"/>
                <a:cs typeface="Segoe UI" panose="020B0502040204020203" pitchFamily="34" charset="0"/>
              </a:defRPr>
            </a:lvl5pPr>
            <a:lvl6pPr marL="0" indent="0">
              <a:spcAft>
                <a:spcPts val="0"/>
              </a:spcAft>
              <a:buFontTx/>
              <a:buNone/>
              <a:defRPr sz="1600" b="0" i="0" cap="none" baseline="0">
                <a:solidFill>
                  <a:schemeClr val="bg1"/>
                </a:solidFill>
                <a:latin typeface="+mn-lt"/>
                <a:ea typeface="Roboto" panose="02000000000000000000" pitchFamily="2" charset="0"/>
                <a:cs typeface="Segoe UI" panose="020B0502040204020203" pitchFamily="34" charset="0"/>
              </a:defRPr>
            </a:lvl6pPr>
            <a:lvl7pPr marL="0" indent="0">
              <a:spcAft>
                <a:spcPts val="0"/>
              </a:spcAft>
              <a:buFontTx/>
              <a:buNone/>
              <a:defRPr sz="1600" b="0" i="0" cap="none" baseline="0">
                <a:solidFill>
                  <a:schemeClr val="bg1"/>
                </a:solidFill>
                <a:latin typeface="+mn-lt"/>
                <a:ea typeface="Roboto" panose="02000000000000000000" pitchFamily="2" charset="0"/>
                <a:cs typeface="Segoe UI" panose="020B0502040204020203" pitchFamily="34" charset="0"/>
              </a:defRPr>
            </a:lvl7pPr>
            <a:lvl8pPr marL="0" indent="0">
              <a:spcAft>
                <a:spcPts val="0"/>
              </a:spcAft>
              <a:buFontTx/>
              <a:buNone/>
              <a:defRPr sz="1600" b="0" i="0" cap="none" baseline="0">
                <a:solidFill>
                  <a:schemeClr val="bg1"/>
                </a:solidFill>
                <a:latin typeface="+mn-lt"/>
                <a:ea typeface="Roboto" panose="02000000000000000000" pitchFamily="2" charset="0"/>
                <a:cs typeface="Segoe UI" panose="020B0502040204020203" pitchFamily="34" charset="0"/>
              </a:defRPr>
            </a:lvl8pPr>
            <a:lvl9pPr marL="0" indent="0">
              <a:spcAft>
                <a:spcPts val="0"/>
              </a:spcAft>
              <a:buFontTx/>
              <a:buNone/>
              <a:defRPr sz="1600" b="0" i="0" cap="none" baseline="0">
                <a:solidFill>
                  <a:schemeClr val="bg1"/>
                </a:solidFill>
                <a:latin typeface="+mn-lt"/>
                <a:ea typeface="Roboto" panose="02000000000000000000" pitchFamily="2" charset="0"/>
                <a:cs typeface="Segoe UI" panose="020B0502040204020203" pitchFamily="34" charset="0"/>
              </a:defRPr>
            </a:lvl9pPr>
          </a:lstStyle>
          <a:p>
            <a:pPr lvl="0"/>
            <a:r>
              <a:rPr lang="en-US" dirty="0"/>
              <a:t>Subhead</a:t>
            </a:r>
          </a:p>
        </p:txBody>
      </p:sp>
      <p:sp>
        <p:nvSpPr>
          <p:cNvPr id="5" name="Footer Placeholder 4">
            <a:extLst>
              <a:ext uri="{FF2B5EF4-FFF2-40B4-BE49-F238E27FC236}">
                <a16:creationId xmlns:a16="http://schemas.microsoft.com/office/drawing/2014/main" id="{ADA67FFD-6FEA-DBEC-AF14-58CD13D741D1}"/>
              </a:ext>
            </a:extLst>
          </p:cNvPr>
          <p:cNvSpPr>
            <a:spLocks noGrp="1"/>
          </p:cNvSpPr>
          <p:nvPr>
            <p:ph type="ftr" sz="quarter" idx="20"/>
          </p:nvPr>
        </p:nvSpPr>
        <p:spPr/>
        <p:txBody>
          <a:bodyPr/>
          <a:lstStyle/>
          <a:p>
            <a:r>
              <a:rPr lang="en-US"/>
              <a:t>Presentation title | Private and confidential. Not for redistribution.</a:t>
            </a:r>
            <a:endParaRPr lang="en-US" dirty="0"/>
          </a:p>
        </p:txBody>
      </p:sp>
      <p:sp>
        <p:nvSpPr>
          <p:cNvPr id="6" name="Slide Number Placeholder 5">
            <a:extLst>
              <a:ext uri="{FF2B5EF4-FFF2-40B4-BE49-F238E27FC236}">
                <a16:creationId xmlns:a16="http://schemas.microsoft.com/office/drawing/2014/main" id="{86368AB8-3F07-C19C-394F-BD16EF3DC3CA}"/>
              </a:ext>
            </a:extLst>
          </p:cNvPr>
          <p:cNvSpPr>
            <a:spLocks noGrp="1"/>
          </p:cNvSpPr>
          <p:nvPr>
            <p:ph type="sldNum" sz="quarter" idx="21"/>
          </p:nvPr>
        </p:nvSpPr>
        <p:spPr/>
        <p:txBody>
          <a:bodyPr/>
          <a:lstStyle/>
          <a:p>
            <a:fld id="{63DCA5C9-2E11-4C67-86EB-AE1DE127DC64}" type="slidenum">
              <a:rPr lang="en-US" smtClean="0"/>
              <a:pPr/>
              <a:t>‹#›</a:t>
            </a:fld>
            <a:endParaRPr lang="en-US" dirty="0"/>
          </a:p>
        </p:txBody>
      </p:sp>
      <p:pic>
        <p:nvPicPr>
          <p:cNvPr id="7" name="Picture 6" descr="Shape&#10;&#10;Description automatically generated with low confidence">
            <a:extLst>
              <a:ext uri="{FF2B5EF4-FFF2-40B4-BE49-F238E27FC236}">
                <a16:creationId xmlns:a16="http://schemas.microsoft.com/office/drawing/2014/main" id="{99AA6538-A941-3E51-4931-87663F31CC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2" name="TextBox 1">
            <a:extLst>
              <a:ext uri="{FF2B5EF4-FFF2-40B4-BE49-F238E27FC236}">
                <a16:creationId xmlns:a16="http://schemas.microsoft.com/office/drawing/2014/main" id="{0ADF6F13-A6A6-BFE2-1D6C-677A6C9BEBC4}"/>
              </a:ext>
            </a:extLst>
          </p:cNvPr>
          <p:cNvSpPr txBox="1"/>
          <p:nvPr userDrawn="1"/>
        </p:nvSpPr>
        <p:spPr>
          <a:xfrm>
            <a:off x="10359189" y="1648326"/>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Segoe UI" panose="020B0502040204020203" pitchFamily="34" charset="0"/>
            </a:endParaRPr>
          </a:p>
        </p:txBody>
      </p:sp>
    </p:spTree>
    <p:extLst>
      <p:ext uri="{BB962C8B-B14F-4D97-AF65-F5344CB8AC3E}">
        <p14:creationId xmlns:p14="http://schemas.microsoft.com/office/powerpoint/2010/main" val="553096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_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C4CA57-2804-2848-D25A-E3084C4F797B}"/>
              </a:ext>
            </a:extLst>
          </p:cNvPr>
          <p:cNvSpPr/>
          <p:nvPr userDrawn="1"/>
        </p:nvSpPr>
        <p:spPr bwMode="auto">
          <a:xfrm>
            <a:off x="0" y="0"/>
            <a:ext cx="12192000" cy="6356354"/>
          </a:xfrm>
          <a:prstGeom prst="rect">
            <a:avLst/>
          </a:prstGeom>
          <a:solidFill>
            <a:srgbClr val="005776"/>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4" name="Round Single Corner Rectangle 3">
            <a:extLst>
              <a:ext uri="{FF2B5EF4-FFF2-40B4-BE49-F238E27FC236}">
                <a16:creationId xmlns:a16="http://schemas.microsoft.com/office/drawing/2014/main" id="{531BDC5F-B30C-9D1D-E89D-B5F359E530C1}"/>
              </a:ext>
            </a:extLst>
          </p:cNvPr>
          <p:cNvSpPr/>
          <p:nvPr userDrawn="1"/>
        </p:nvSpPr>
        <p:spPr bwMode="auto">
          <a:xfrm rot="5400000">
            <a:off x="1603889" y="-1603887"/>
            <a:ext cx="6356352" cy="9564130"/>
          </a:xfrm>
          <a:prstGeom prst="round1Rect">
            <a:avLst/>
          </a:prstGeom>
          <a:solidFill>
            <a:srgbClr val="7DE69C"/>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3" name="Footer Placeholder 2">
            <a:extLst>
              <a:ext uri="{FF2B5EF4-FFF2-40B4-BE49-F238E27FC236}">
                <a16:creationId xmlns:a16="http://schemas.microsoft.com/office/drawing/2014/main" id="{FCEE0C6D-2D8A-D17D-B7A6-7B0FF71FEA72}"/>
              </a:ext>
            </a:extLst>
          </p:cNvPr>
          <p:cNvSpPr>
            <a:spLocks noGrp="1"/>
          </p:cNvSpPr>
          <p:nvPr>
            <p:ph type="ftr" sz="quarter" idx="10"/>
          </p:nvPr>
        </p:nvSpPr>
        <p:spPr/>
        <p:txBody>
          <a:bodyPr/>
          <a:lstStyle/>
          <a:p>
            <a:r>
              <a:rPr lang="en-US"/>
              <a:t>Presentation title | Private and confidential. Not for redistribution.</a:t>
            </a:r>
            <a:endParaRPr lang="en-US" dirty="0"/>
          </a:p>
        </p:txBody>
      </p:sp>
      <p:sp>
        <p:nvSpPr>
          <p:cNvPr id="5" name="Slide Number Placeholder 4">
            <a:extLst>
              <a:ext uri="{FF2B5EF4-FFF2-40B4-BE49-F238E27FC236}">
                <a16:creationId xmlns:a16="http://schemas.microsoft.com/office/drawing/2014/main" id="{6EC2568E-2804-B7A6-18EA-6F952B7597A0}"/>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6" name="Title 9">
            <a:extLst>
              <a:ext uri="{FF2B5EF4-FFF2-40B4-BE49-F238E27FC236}">
                <a16:creationId xmlns:a16="http://schemas.microsoft.com/office/drawing/2014/main" id="{026995FE-B207-E428-91C3-5F2494F319D3}"/>
              </a:ext>
            </a:extLst>
          </p:cNvPr>
          <p:cNvSpPr>
            <a:spLocks noGrp="1"/>
          </p:cNvSpPr>
          <p:nvPr>
            <p:ph type="title"/>
          </p:nvPr>
        </p:nvSpPr>
        <p:spPr>
          <a:xfrm>
            <a:off x="460376" y="1589088"/>
            <a:ext cx="6156324" cy="2269234"/>
          </a:xfrm>
        </p:spPr>
        <p:txBody>
          <a:bodyPr tIns="0" rIns="0" bIns="73152" anchor="b" anchorCtr="0"/>
          <a:lstStyle>
            <a:lvl1pPr>
              <a:lnSpc>
                <a:spcPct val="100000"/>
              </a:lnSpc>
              <a:defRPr sz="3200" b="1" i="0">
                <a:solidFill>
                  <a:schemeClr val="tx2"/>
                </a:solidFill>
                <a:latin typeface="+mj-lt"/>
                <a:ea typeface="Roboto" panose="02000000000000000000" pitchFamily="2" charset="0"/>
                <a:cs typeface="Segoe UI" panose="020B0502040204020203" pitchFamily="34" charset="0"/>
              </a:defRPr>
            </a:lvl1pPr>
          </a:lstStyle>
          <a:p>
            <a:r>
              <a:rPr lang="en-US"/>
              <a:t>Click to edit Master title style</a:t>
            </a:r>
            <a:endParaRPr lang="en-US" dirty="0"/>
          </a:p>
        </p:txBody>
      </p:sp>
      <p:sp>
        <p:nvSpPr>
          <p:cNvPr id="7" name="Text Placeholder 15">
            <a:extLst>
              <a:ext uri="{FF2B5EF4-FFF2-40B4-BE49-F238E27FC236}">
                <a16:creationId xmlns:a16="http://schemas.microsoft.com/office/drawing/2014/main" id="{0643A17E-C5F8-DE2A-34F4-8BB2F4F99B97}"/>
              </a:ext>
            </a:extLst>
          </p:cNvPr>
          <p:cNvSpPr>
            <a:spLocks noGrp="1"/>
          </p:cNvSpPr>
          <p:nvPr>
            <p:ph type="body" sz="quarter" idx="19" hasCustomPrompt="1"/>
          </p:nvPr>
        </p:nvSpPr>
        <p:spPr>
          <a:xfrm>
            <a:off x="465137" y="3858322"/>
            <a:ext cx="6151252" cy="1204331"/>
          </a:xfrm>
        </p:spPr>
        <p:txBody>
          <a:bodyPr tIns="91440" rIns="0" bIns="0" anchor="t" anchorCtr="0"/>
          <a:lstStyle>
            <a:lvl1pPr>
              <a:spcAft>
                <a:spcPts val="0"/>
              </a:spcAft>
              <a:buFontTx/>
              <a:buNone/>
              <a:defRPr sz="1600" b="0" i="0" cap="none" baseline="0">
                <a:solidFill>
                  <a:schemeClr val="tx2"/>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2pPr>
            <a:lvl3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3pPr>
            <a:lvl4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4pPr>
            <a:lvl5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Subhead</a:t>
            </a:r>
          </a:p>
        </p:txBody>
      </p:sp>
      <p:pic>
        <p:nvPicPr>
          <p:cNvPr id="8" name="Picture 7" descr="Shape&#10;&#10;Description automatically generated with low confidence">
            <a:extLst>
              <a:ext uri="{FF2B5EF4-FFF2-40B4-BE49-F238E27FC236}">
                <a16:creationId xmlns:a16="http://schemas.microsoft.com/office/drawing/2014/main" id="{987E2CD5-B987-91C9-39D8-80CC142CC6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Tree>
    <p:extLst>
      <p:ext uri="{BB962C8B-B14F-4D97-AF65-F5344CB8AC3E}">
        <p14:creationId xmlns:p14="http://schemas.microsoft.com/office/powerpoint/2010/main" val="339412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_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3B9A98-7505-21C0-F863-4A3684AB86B9}"/>
              </a:ext>
            </a:extLst>
          </p:cNvPr>
          <p:cNvSpPr/>
          <p:nvPr userDrawn="1"/>
        </p:nvSpPr>
        <p:spPr bwMode="auto">
          <a:xfrm>
            <a:off x="0" y="0"/>
            <a:ext cx="12192000" cy="6356354"/>
          </a:xfrm>
          <a:prstGeom prst="rect">
            <a:avLst/>
          </a:prstGeom>
          <a:solidFill>
            <a:srgbClr val="005776"/>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4" name="Round Single Corner Rectangle 3">
            <a:extLst>
              <a:ext uri="{FF2B5EF4-FFF2-40B4-BE49-F238E27FC236}">
                <a16:creationId xmlns:a16="http://schemas.microsoft.com/office/drawing/2014/main" id="{74F71185-0819-9DD3-F259-C47EE81C62AF}"/>
              </a:ext>
            </a:extLst>
          </p:cNvPr>
          <p:cNvSpPr/>
          <p:nvPr userDrawn="1"/>
        </p:nvSpPr>
        <p:spPr bwMode="auto">
          <a:xfrm rot="5400000">
            <a:off x="1603889" y="-1603887"/>
            <a:ext cx="6356352" cy="9564130"/>
          </a:xfrm>
          <a:prstGeom prst="round1Rect">
            <a:avLst/>
          </a:prstGeom>
          <a:solidFill>
            <a:srgbClr val="FFCD00"/>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3" name="Footer Placeholder 2">
            <a:extLst>
              <a:ext uri="{FF2B5EF4-FFF2-40B4-BE49-F238E27FC236}">
                <a16:creationId xmlns:a16="http://schemas.microsoft.com/office/drawing/2014/main" id="{131B6A44-6410-72E9-B058-556973452E97}"/>
              </a:ext>
            </a:extLst>
          </p:cNvPr>
          <p:cNvSpPr>
            <a:spLocks noGrp="1"/>
          </p:cNvSpPr>
          <p:nvPr>
            <p:ph type="ftr" sz="quarter" idx="10"/>
          </p:nvPr>
        </p:nvSpPr>
        <p:spPr/>
        <p:txBody>
          <a:bodyPr/>
          <a:lstStyle/>
          <a:p>
            <a:r>
              <a:rPr lang="en-US"/>
              <a:t>Presentation title | Private and confidential. Not for redistribution.</a:t>
            </a:r>
            <a:endParaRPr lang="en-US" dirty="0"/>
          </a:p>
        </p:txBody>
      </p:sp>
      <p:sp>
        <p:nvSpPr>
          <p:cNvPr id="5" name="Slide Number Placeholder 4">
            <a:extLst>
              <a:ext uri="{FF2B5EF4-FFF2-40B4-BE49-F238E27FC236}">
                <a16:creationId xmlns:a16="http://schemas.microsoft.com/office/drawing/2014/main" id="{B7193F25-2FCC-F684-B9A9-CA0BC3FB6378}"/>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6" name="Title 9">
            <a:extLst>
              <a:ext uri="{FF2B5EF4-FFF2-40B4-BE49-F238E27FC236}">
                <a16:creationId xmlns:a16="http://schemas.microsoft.com/office/drawing/2014/main" id="{BE17C866-BB9B-5A4E-849D-816B771E0DFE}"/>
              </a:ext>
            </a:extLst>
          </p:cNvPr>
          <p:cNvSpPr>
            <a:spLocks noGrp="1"/>
          </p:cNvSpPr>
          <p:nvPr>
            <p:ph type="title"/>
          </p:nvPr>
        </p:nvSpPr>
        <p:spPr>
          <a:xfrm>
            <a:off x="460376" y="1589088"/>
            <a:ext cx="6156324" cy="2269234"/>
          </a:xfrm>
        </p:spPr>
        <p:txBody>
          <a:bodyPr tIns="0" rIns="0" bIns="73152" anchor="b" anchorCtr="0"/>
          <a:lstStyle>
            <a:lvl1pPr>
              <a:lnSpc>
                <a:spcPct val="100000"/>
              </a:lnSpc>
              <a:defRPr sz="3200" b="1" i="0">
                <a:solidFill>
                  <a:schemeClr val="tx2"/>
                </a:solidFill>
                <a:latin typeface="+mj-lt"/>
                <a:ea typeface="Roboto" panose="02000000000000000000" pitchFamily="2" charset="0"/>
                <a:cs typeface="Segoe UI" panose="020B0502040204020203" pitchFamily="34" charset="0"/>
              </a:defRPr>
            </a:lvl1pPr>
          </a:lstStyle>
          <a:p>
            <a:r>
              <a:rPr lang="en-US"/>
              <a:t>Click to edit Master title style</a:t>
            </a:r>
            <a:endParaRPr lang="en-US" dirty="0"/>
          </a:p>
        </p:txBody>
      </p:sp>
      <p:sp>
        <p:nvSpPr>
          <p:cNvPr id="7" name="Text Placeholder 15">
            <a:extLst>
              <a:ext uri="{FF2B5EF4-FFF2-40B4-BE49-F238E27FC236}">
                <a16:creationId xmlns:a16="http://schemas.microsoft.com/office/drawing/2014/main" id="{577A569E-B606-F15D-ED3D-17F4BC23166B}"/>
              </a:ext>
            </a:extLst>
          </p:cNvPr>
          <p:cNvSpPr>
            <a:spLocks noGrp="1"/>
          </p:cNvSpPr>
          <p:nvPr>
            <p:ph type="body" sz="quarter" idx="19" hasCustomPrompt="1"/>
          </p:nvPr>
        </p:nvSpPr>
        <p:spPr>
          <a:xfrm>
            <a:off x="465137" y="3858322"/>
            <a:ext cx="6151252" cy="1204331"/>
          </a:xfrm>
        </p:spPr>
        <p:txBody>
          <a:bodyPr tIns="91440" rIns="0" bIns="0" anchor="t" anchorCtr="0"/>
          <a:lstStyle>
            <a:lvl1pPr>
              <a:spcAft>
                <a:spcPts val="0"/>
              </a:spcAft>
              <a:buFontTx/>
              <a:buNone/>
              <a:defRPr sz="1600" b="0" i="0" cap="none" baseline="0">
                <a:solidFill>
                  <a:schemeClr val="tx2"/>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2pPr>
            <a:lvl3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3pPr>
            <a:lvl4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4pPr>
            <a:lvl5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Subhead</a:t>
            </a:r>
          </a:p>
        </p:txBody>
      </p:sp>
      <p:pic>
        <p:nvPicPr>
          <p:cNvPr id="8" name="Picture 7" descr="Shape&#10;&#10;Description automatically generated with low confidence">
            <a:extLst>
              <a:ext uri="{FF2B5EF4-FFF2-40B4-BE49-F238E27FC236}">
                <a16:creationId xmlns:a16="http://schemas.microsoft.com/office/drawing/2014/main" id="{B3D2AD56-DF51-0FB3-6644-465B77F0D5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Tree>
    <p:extLst>
      <p:ext uri="{BB962C8B-B14F-4D97-AF65-F5344CB8AC3E}">
        <p14:creationId xmlns:p14="http://schemas.microsoft.com/office/powerpoint/2010/main" val="1324006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_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9B8943-ADA7-E6D9-4F9B-84E269D913AB}"/>
              </a:ext>
            </a:extLst>
          </p:cNvPr>
          <p:cNvSpPr/>
          <p:nvPr userDrawn="1"/>
        </p:nvSpPr>
        <p:spPr bwMode="auto">
          <a:xfrm>
            <a:off x="0" y="0"/>
            <a:ext cx="12192000" cy="6356354"/>
          </a:xfrm>
          <a:prstGeom prst="rect">
            <a:avLst/>
          </a:prstGeom>
          <a:solidFill>
            <a:srgbClr val="005776"/>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4" name="Round Single Corner Rectangle 3">
            <a:extLst>
              <a:ext uri="{FF2B5EF4-FFF2-40B4-BE49-F238E27FC236}">
                <a16:creationId xmlns:a16="http://schemas.microsoft.com/office/drawing/2014/main" id="{F04A6D64-5D83-E28C-41D0-08F24DDEE4D2}"/>
              </a:ext>
            </a:extLst>
          </p:cNvPr>
          <p:cNvSpPr/>
          <p:nvPr userDrawn="1"/>
        </p:nvSpPr>
        <p:spPr bwMode="auto">
          <a:xfrm rot="5400000">
            <a:off x="1603889" y="-1603887"/>
            <a:ext cx="6356352" cy="9564130"/>
          </a:xfrm>
          <a:prstGeom prst="round1Rect">
            <a:avLst/>
          </a:prstGeom>
          <a:solidFill>
            <a:srgbClr val="E5554F"/>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3" name="Footer Placeholder 2">
            <a:extLst>
              <a:ext uri="{FF2B5EF4-FFF2-40B4-BE49-F238E27FC236}">
                <a16:creationId xmlns:a16="http://schemas.microsoft.com/office/drawing/2014/main" id="{A90FE5AD-85CF-94AD-153D-C19AD0AEA5EE}"/>
              </a:ext>
            </a:extLst>
          </p:cNvPr>
          <p:cNvSpPr>
            <a:spLocks noGrp="1"/>
          </p:cNvSpPr>
          <p:nvPr>
            <p:ph type="ftr" sz="quarter" idx="10"/>
          </p:nvPr>
        </p:nvSpPr>
        <p:spPr/>
        <p:txBody>
          <a:bodyPr/>
          <a:lstStyle/>
          <a:p>
            <a:r>
              <a:rPr lang="en-US"/>
              <a:t>Presentation title | Private and confidential. Not for redistribution.</a:t>
            </a:r>
            <a:endParaRPr lang="en-US" dirty="0"/>
          </a:p>
        </p:txBody>
      </p:sp>
      <p:sp>
        <p:nvSpPr>
          <p:cNvPr id="5" name="Slide Number Placeholder 4">
            <a:extLst>
              <a:ext uri="{FF2B5EF4-FFF2-40B4-BE49-F238E27FC236}">
                <a16:creationId xmlns:a16="http://schemas.microsoft.com/office/drawing/2014/main" id="{65168ADD-D433-5355-1130-C6899A76049E}"/>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6" name="Title 9">
            <a:extLst>
              <a:ext uri="{FF2B5EF4-FFF2-40B4-BE49-F238E27FC236}">
                <a16:creationId xmlns:a16="http://schemas.microsoft.com/office/drawing/2014/main" id="{C690CDE5-D487-82BA-4C60-9EE89973B5E2}"/>
              </a:ext>
            </a:extLst>
          </p:cNvPr>
          <p:cNvSpPr>
            <a:spLocks noGrp="1"/>
          </p:cNvSpPr>
          <p:nvPr>
            <p:ph type="title"/>
          </p:nvPr>
        </p:nvSpPr>
        <p:spPr>
          <a:xfrm>
            <a:off x="460376" y="1589088"/>
            <a:ext cx="6156324" cy="2269234"/>
          </a:xfrm>
        </p:spPr>
        <p:txBody>
          <a:bodyPr tIns="0" rIns="0" bIns="73152" anchor="b" anchorCtr="0"/>
          <a:lstStyle>
            <a:lvl1pPr>
              <a:lnSpc>
                <a:spcPct val="100000"/>
              </a:lnSpc>
              <a:defRPr sz="3200" b="1" i="0">
                <a:solidFill>
                  <a:schemeClr val="tx2"/>
                </a:solidFill>
                <a:latin typeface="+mj-lt"/>
                <a:ea typeface="Roboto" panose="02000000000000000000" pitchFamily="2" charset="0"/>
                <a:cs typeface="Segoe UI" panose="020B0502040204020203" pitchFamily="34" charset="0"/>
              </a:defRPr>
            </a:lvl1pPr>
          </a:lstStyle>
          <a:p>
            <a:r>
              <a:rPr lang="en-US"/>
              <a:t>Click to edit Master title style</a:t>
            </a:r>
            <a:endParaRPr lang="en-US" dirty="0"/>
          </a:p>
        </p:txBody>
      </p:sp>
      <p:sp>
        <p:nvSpPr>
          <p:cNvPr id="7" name="Text Placeholder 15">
            <a:extLst>
              <a:ext uri="{FF2B5EF4-FFF2-40B4-BE49-F238E27FC236}">
                <a16:creationId xmlns:a16="http://schemas.microsoft.com/office/drawing/2014/main" id="{87B87785-A87F-FCAE-9C60-E59303FD2434}"/>
              </a:ext>
            </a:extLst>
          </p:cNvPr>
          <p:cNvSpPr>
            <a:spLocks noGrp="1"/>
          </p:cNvSpPr>
          <p:nvPr>
            <p:ph type="body" sz="quarter" idx="19" hasCustomPrompt="1"/>
          </p:nvPr>
        </p:nvSpPr>
        <p:spPr>
          <a:xfrm>
            <a:off x="465137" y="3858322"/>
            <a:ext cx="6151252" cy="1204331"/>
          </a:xfrm>
        </p:spPr>
        <p:txBody>
          <a:bodyPr tIns="91440" rIns="0" bIns="0" anchor="t" anchorCtr="0"/>
          <a:lstStyle>
            <a:lvl1pPr>
              <a:spcAft>
                <a:spcPts val="0"/>
              </a:spcAft>
              <a:buFontTx/>
              <a:buNone/>
              <a:defRPr sz="1600" b="0" i="0" cap="none" baseline="0">
                <a:solidFill>
                  <a:schemeClr val="tx2"/>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2pPr>
            <a:lvl3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3pPr>
            <a:lvl4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4pPr>
            <a:lvl5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Subhead</a:t>
            </a:r>
          </a:p>
        </p:txBody>
      </p:sp>
      <p:pic>
        <p:nvPicPr>
          <p:cNvPr id="8" name="Picture 7" descr="Shape&#10;&#10;Description automatically generated with low confidence">
            <a:extLst>
              <a:ext uri="{FF2B5EF4-FFF2-40B4-BE49-F238E27FC236}">
                <a16:creationId xmlns:a16="http://schemas.microsoft.com/office/drawing/2014/main" id="{F80C9A40-BDDA-6115-16CB-51099AFB1B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Tree>
    <p:extLst>
      <p:ext uri="{BB962C8B-B14F-4D97-AF65-F5344CB8AC3E}">
        <p14:creationId xmlns:p14="http://schemas.microsoft.com/office/powerpoint/2010/main" val="1697977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chorCtr="0">
            <a:normAutofit/>
          </a:bodyPr>
          <a:lstStyle>
            <a:lvl1pPr>
              <a:defRPr sz="3600" b="1"/>
            </a:lvl1pPr>
          </a:lstStyle>
          <a:p>
            <a:r>
              <a:rPr lang="en-US"/>
              <a:t>Click to edit Master title style</a:t>
            </a:r>
          </a:p>
        </p:txBody>
      </p:sp>
      <p:sp>
        <p:nvSpPr>
          <p:cNvPr id="3" name="Content Placeholder 2"/>
          <p:cNvSpPr>
            <a:spLocks noGrp="1"/>
          </p:cNvSpPr>
          <p:nvPr>
            <p:ph idx="1"/>
          </p:nvPr>
        </p:nvSpPr>
        <p:spPr>
          <a:xfrm>
            <a:off x="838200" y="1825625"/>
            <a:ext cx="10515600" cy="3689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5811838"/>
            <a:ext cx="2743200" cy="365125"/>
          </a:xfrm>
          <a:prstGeom prst="rect">
            <a:avLst/>
          </a:prstGeom>
        </p:spPr>
        <p:txBody>
          <a:bodyPr/>
          <a:lstStyle>
            <a:lvl1pPr algn="r">
              <a:defRPr sz="1400">
                <a:solidFill>
                  <a:srgbClr val="0066CC"/>
                </a:solidFill>
              </a:defRPr>
            </a:lvl1pPr>
          </a:lstStyle>
          <a:p>
            <a:fld id="{56E5AE61-5B0D-E04F-90E5-A6E6C3587FBC}" type="slidenum">
              <a:rPr lang="en-US" smtClean="0"/>
              <a:pPr/>
              <a:t>‹#›</a:t>
            </a:fld>
            <a:endParaRPr lang="en-US"/>
          </a:p>
        </p:txBody>
      </p:sp>
      <p:sp>
        <p:nvSpPr>
          <p:cNvPr id="12" name="Footer Placeholder 4"/>
          <p:cNvSpPr>
            <a:spLocks noGrp="1"/>
          </p:cNvSpPr>
          <p:nvPr>
            <p:ph type="ftr" sz="quarter" idx="3"/>
          </p:nvPr>
        </p:nvSpPr>
        <p:spPr>
          <a:xfrm>
            <a:off x="838200" y="5811837"/>
            <a:ext cx="4114800" cy="365125"/>
          </a:xfrm>
          <a:prstGeom prst="rect">
            <a:avLst/>
          </a:prstGeom>
        </p:spPr>
        <p:txBody>
          <a:bodyPr/>
          <a:lstStyle>
            <a:lvl1pPr>
              <a:defRPr sz="1400">
                <a:solidFill>
                  <a:srgbClr val="0066CC"/>
                </a:solidFill>
              </a:defRPr>
            </a:lvl1pPr>
          </a:lstStyle>
          <a:p>
            <a:endParaRPr lang="en-US"/>
          </a:p>
        </p:txBody>
      </p:sp>
    </p:spTree>
    <p:extLst>
      <p:ext uri="{BB962C8B-B14F-4D97-AF65-F5344CB8AC3E}">
        <p14:creationId xmlns:p14="http://schemas.microsoft.com/office/powerpoint/2010/main" val="140604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_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7CB2B1-0AB4-BF94-13DB-17B5DABE7282}"/>
              </a:ext>
            </a:extLst>
          </p:cNvPr>
          <p:cNvSpPr/>
          <p:nvPr userDrawn="1"/>
        </p:nvSpPr>
        <p:spPr bwMode="auto">
          <a:xfrm>
            <a:off x="0" y="0"/>
            <a:ext cx="12192000" cy="6356354"/>
          </a:xfrm>
          <a:prstGeom prst="rect">
            <a:avLst/>
          </a:prstGeom>
          <a:solidFill>
            <a:srgbClr val="005776"/>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4" name="Round Single Corner Rectangle 3">
            <a:extLst>
              <a:ext uri="{FF2B5EF4-FFF2-40B4-BE49-F238E27FC236}">
                <a16:creationId xmlns:a16="http://schemas.microsoft.com/office/drawing/2014/main" id="{21EDA7D5-A404-5DE0-2191-CC8BD38CCAE3}"/>
              </a:ext>
            </a:extLst>
          </p:cNvPr>
          <p:cNvSpPr/>
          <p:nvPr userDrawn="1"/>
        </p:nvSpPr>
        <p:spPr bwMode="auto">
          <a:xfrm rot="5400000">
            <a:off x="1603889" y="-1603887"/>
            <a:ext cx="6356352" cy="9564130"/>
          </a:xfrm>
          <a:prstGeom prst="round1Rect">
            <a:avLst/>
          </a:prstGeom>
          <a:solidFill>
            <a:srgbClr val="F0E7DD"/>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3" name="Footer Placeholder 2">
            <a:extLst>
              <a:ext uri="{FF2B5EF4-FFF2-40B4-BE49-F238E27FC236}">
                <a16:creationId xmlns:a16="http://schemas.microsoft.com/office/drawing/2014/main" id="{4CE40B12-580E-8A2F-8FCD-FD99A7691E16}"/>
              </a:ext>
            </a:extLst>
          </p:cNvPr>
          <p:cNvSpPr>
            <a:spLocks noGrp="1"/>
          </p:cNvSpPr>
          <p:nvPr>
            <p:ph type="ftr" sz="quarter" idx="10"/>
          </p:nvPr>
        </p:nvSpPr>
        <p:spPr/>
        <p:txBody>
          <a:bodyPr/>
          <a:lstStyle/>
          <a:p>
            <a:r>
              <a:rPr lang="en-US"/>
              <a:t>Presentation title | Private and confidential. Not for redistribution.</a:t>
            </a:r>
            <a:endParaRPr lang="en-US" dirty="0"/>
          </a:p>
        </p:txBody>
      </p:sp>
      <p:sp>
        <p:nvSpPr>
          <p:cNvPr id="5" name="Slide Number Placeholder 4">
            <a:extLst>
              <a:ext uri="{FF2B5EF4-FFF2-40B4-BE49-F238E27FC236}">
                <a16:creationId xmlns:a16="http://schemas.microsoft.com/office/drawing/2014/main" id="{F626A5A1-D036-C1AC-0218-8DEDD8969553}"/>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6" name="Title 9">
            <a:extLst>
              <a:ext uri="{FF2B5EF4-FFF2-40B4-BE49-F238E27FC236}">
                <a16:creationId xmlns:a16="http://schemas.microsoft.com/office/drawing/2014/main" id="{970B90C7-5FFD-AC56-A950-A19A3030543A}"/>
              </a:ext>
            </a:extLst>
          </p:cNvPr>
          <p:cNvSpPr>
            <a:spLocks noGrp="1"/>
          </p:cNvSpPr>
          <p:nvPr>
            <p:ph type="title"/>
          </p:nvPr>
        </p:nvSpPr>
        <p:spPr>
          <a:xfrm>
            <a:off x="460376" y="1589088"/>
            <a:ext cx="6156324" cy="2269234"/>
          </a:xfrm>
        </p:spPr>
        <p:txBody>
          <a:bodyPr tIns="0" rIns="0" bIns="73152" anchor="b" anchorCtr="0"/>
          <a:lstStyle>
            <a:lvl1pPr>
              <a:lnSpc>
                <a:spcPct val="100000"/>
              </a:lnSpc>
              <a:defRPr sz="3200" b="1" i="0">
                <a:solidFill>
                  <a:schemeClr val="tx2"/>
                </a:solidFill>
                <a:latin typeface="+mj-lt"/>
                <a:ea typeface="Roboto" panose="02000000000000000000" pitchFamily="2" charset="0"/>
                <a:cs typeface="Segoe UI" panose="020B0502040204020203" pitchFamily="34" charset="0"/>
              </a:defRPr>
            </a:lvl1pPr>
          </a:lstStyle>
          <a:p>
            <a:r>
              <a:rPr lang="en-US"/>
              <a:t>Click to edit Master title style</a:t>
            </a:r>
            <a:endParaRPr lang="en-US" dirty="0"/>
          </a:p>
        </p:txBody>
      </p:sp>
      <p:sp>
        <p:nvSpPr>
          <p:cNvPr id="7" name="Text Placeholder 15">
            <a:extLst>
              <a:ext uri="{FF2B5EF4-FFF2-40B4-BE49-F238E27FC236}">
                <a16:creationId xmlns:a16="http://schemas.microsoft.com/office/drawing/2014/main" id="{536B36E8-AA1D-A5FD-889F-08A929546C8E}"/>
              </a:ext>
            </a:extLst>
          </p:cNvPr>
          <p:cNvSpPr>
            <a:spLocks noGrp="1"/>
          </p:cNvSpPr>
          <p:nvPr>
            <p:ph type="body" sz="quarter" idx="19" hasCustomPrompt="1"/>
          </p:nvPr>
        </p:nvSpPr>
        <p:spPr>
          <a:xfrm>
            <a:off x="465137" y="3858322"/>
            <a:ext cx="6151252" cy="1204331"/>
          </a:xfrm>
        </p:spPr>
        <p:txBody>
          <a:bodyPr tIns="91440" rIns="0" bIns="0" anchor="t" anchorCtr="0"/>
          <a:lstStyle>
            <a:lvl1pPr>
              <a:spcAft>
                <a:spcPts val="0"/>
              </a:spcAft>
              <a:buFontTx/>
              <a:buNone/>
              <a:defRPr sz="1600" b="0" i="0" cap="none" baseline="0">
                <a:solidFill>
                  <a:schemeClr val="tx2"/>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2pPr>
            <a:lvl3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3pPr>
            <a:lvl4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4pPr>
            <a:lvl5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Subhead</a:t>
            </a:r>
          </a:p>
        </p:txBody>
      </p:sp>
      <p:pic>
        <p:nvPicPr>
          <p:cNvPr id="8" name="Picture 7" descr="Shape&#10;&#10;Description automatically generated with low confidence">
            <a:extLst>
              <a:ext uri="{FF2B5EF4-FFF2-40B4-BE49-F238E27FC236}">
                <a16:creationId xmlns:a16="http://schemas.microsoft.com/office/drawing/2014/main" id="{7A4CD1A0-1FC1-F3C3-C539-3534C77571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Tree>
    <p:extLst>
      <p:ext uri="{BB962C8B-B14F-4D97-AF65-F5344CB8AC3E}">
        <p14:creationId xmlns:p14="http://schemas.microsoft.com/office/powerpoint/2010/main" val="829184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_imag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6D3F29FF-57AC-D865-83EF-F6C99EC94679}"/>
              </a:ext>
            </a:extLst>
          </p:cNvPr>
          <p:cNvSpPr>
            <a:spLocks noGrp="1"/>
          </p:cNvSpPr>
          <p:nvPr>
            <p:ph type="title"/>
          </p:nvPr>
        </p:nvSpPr>
        <p:spPr>
          <a:xfrm>
            <a:off x="460376" y="1589088"/>
            <a:ext cx="5778500" cy="2269234"/>
          </a:xfrm>
        </p:spPr>
        <p:txBody>
          <a:bodyPr tIns="0" rIns="0" bIns="73152" anchor="b" anchorCtr="0"/>
          <a:lstStyle>
            <a:lvl1pPr>
              <a:lnSpc>
                <a:spcPct val="100000"/>
              </a:lnSpc>
              <a:defRPr sz="3200" b="1" i="0">
                <a:solidFill>
                  <a:schemeClr val="bg1"/>
                </a:solidFill>
                <a:latin typeface="+mj-lt"/>
                <a:ea typeface="Roboto" panose="02000000000000000000" pitchFamily="2" charset="0"/>
                <a:cs typeface="Segoe UI" panose="020B0502040204020203" pitchFamily="34" charset="0"/>
              </a:defRPr>
            </a:lvl1pPr>
          </a:lstStyle>
          <a:p>
            <a:r>
              <a:rPr lang="en-US"/>
              <a:t>Click to edit Master title style</a:t>
            </a:r>
            <a:endParaRPr lang="en-US" dirty="0"/>
          </a:p>
        </p:txBody>
      </p:sp>
      <p:sp>
        <p:nvSpPr>
          <p:cNvPr id="5" name="Text Placeholder 15">
            <a:extLst>
              <a:ext uri="{FF2B5EF4-FFF2-40B4-BE49-F238E27FC236}">
                <a16:creationId xmlns:a16="http://schemas.microsoft.com/office/drawing/2014/main" id="{3B76F476-BA80-B099-01DD-32684F5121E9}"/>
              </a:ext>
            </a:extLst>
          </p:cNvPr>
          <p:cNvSpPr>
            <a:spLocks noGrp="1"/>
          </p:cNvSpPr>
          <p:nvPr>
            <p:ph type="body" sz="quarter" idx="19" hasCustomPrompt="1"/>
          </p:nvPr>
        </p:nvSpPr>
        <p:spPr>
          <a:xfrm>
            <a:off x="465137" y="3858322"/>
            <a:ext cx="5773739" cy="1204331"/>
          </a:xfrm>
        </p:spPr>
        <p:txBody>
          <a:bodyPr tIns="91440" rIns="0" bIns="0" anchor="t" anchorCtr="0"/>
          <a:lstStyle>
            <a:lvl1pPr>
              <a:spcAft>
                <a:spcPts val="0"/>
              </a:spcAft>
              <a:buFontTx/>
              <a:buNone/>
              <a:defRPr sz="1600" b="0" i="0" cap="none" baseline="0">
                <a:solidFill>
                  <a:schemeClr val="bg1"/>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0" i="0" cap="none" baseline="0">
                <a:solidFill>
                  <a:schemeClr val="bg1"/>
                </a:solidFill>
                <a:latin typeface="+mj-lt"/>
                <a:ea typeface="Roboto" panose="02000000000000000000" pitchFamily="2" charset="0"/>
                <a:cs typeface="Segoe UI" panose="020B0502040204020203" pitchFamily="34" charset="0"/>
              </a:defRPr>
            </a:lvl2pPr>
            <a:lvl3pPr marL="0" indent="0">
              <a:spcAft>
                <a:spcPts val="0"/>
              </a:spcAft>
              <a:buFontTx/>
              <a:buNone/>
              <a:defRPr sz="1600" b="0" i="0" cap="none" baseline="0">
                <a:solidFill>
                  <a:schemeClr val="bg1"/>
                </a:solidFill>
                <a:latin typeface="+mj-lt"/>
                <a:ea typeface="Roboto" panose="02000000000000000000" pitchFamily="2" charset="0"/>
                <a:cs typeface="Segoe UI" panose="020B0502040204020203" pitchFamily="34" charset="0"/>
              </a:defRPr>
            </a:lvl3pPr>
            <a:lvl4pPr marL="0" indent="0">
              <a:spcAft>
                <a:spcPts val="0"/>
              </a:spcAft>
              <a:buFontTx/>
              <a:buNone/>
              <a:defRPr sz="1600" b="0" i="0" cap="none" baseline="0">
                <a:solidFill>
                  <a:schemeClr val="bg1"/>
                </a:solidFill>
                <a:latin typeface="+mj-lt"/>
                <a:ea typeface="Roboto" panose="02000000000000000000" pitchFamily="2" charset="0"/>
                <a:cs typeface="Segoe UI" panose="020B0502040204020203" pitchFamily="34" charset="0"/>
              </a:defRPr>
            </a:lvl4pPr>
            <a:lvl5pPr marL="0" indent="0">
              <a:spcAft>
                <a:spcPts val="0"/>
              </a:spcAft>
              <a:buFontTx/>
              <a:buNone/>
              <a:defRPr sz="1600" b="0" i="0" cap="none" baseline="0">
                <a:solidFill>
                  <a:schemeClr val="bg1"/>
                </a:solidFill>
                <a:latin typeface="+mn-lt"/>
                <a:ea typeface="Roboto" panose="02000000000000000000" pitchFamily="2" charset="0"/>
                <a:cs typeface="Segoe UI" panose="020B0502040204020203" pitchFamily="34" charset="0"/>
              </a:defRPr>
            </a:lvl5pPr>
            <a:lvl6pPr marL="0" indent="0">
              <a:spcAft>
                <a:spcPts val="0"/>
              </a:spcAft>
              <a:buFontTx/>
              <a:buNone/>
              <a:defRPr sz="1600" b="0" i="0" cap="none" baseline="0">
                <a:solidFill>
                  <a:schemeClr val="bg1"/>
                </a:solidFill>
                <a:latin typeface="+mn-lt"/>
                <a:ea typeface="Roboto" panose="02000000000000000000" pitchFamily="2" charset="0"/>
                <a:cs typeface="Segoe UI" panose="020B0502040204020203" pitchFamily="34" charset="0"/>
              </a:defRPr>
            </a:lvl6pPr>
            <a:lvl7pPr marL="0" indent="0">
              <a:spcAft>
                <a:spcPts val="0"/>
              </a:spcAft>
              <a:buFontTx/>
              <a:buNone/>
              <a:defRPr sz="1600" b="0" i="0" cap="none" baseline="0">
                <a:solidFill>
                  <a:schemeClr val="bg1"/>
                </a:solidFill>
                <a:latin typeface="+mn-lt"/>
                <a:ea typeface="Roboto" panose="02000000000000000000" pitchFamily="2" charset="0"/>
                <a:cs typeface="Segoe UI" panose="020B0502040204020203" pitchFamily="34" charset="0"/>
              </a:defRPr>
            </a:lvl7pPr>
            <a:lvl8pPr marL="0" indent="0">
              <a:spcAft>
                <a:spcPts val="0"/>
              </a:spcAft>
              <a:buFontTx/>
              <a:buNone/>
              <a:defRPr sz="1600" b="0" i="0" cap="none" baseline="0">
                <a:solidFill>
                  <a:schemeClr val="bg1"/>
                </a:solidFill>
                <a:latin typeface="+mn-lt"/>
                <a:ea typeface="Roboto" panose="02000000000000000000" pitchFamily="2" charset="0"/>
                <a:cs typeface="Segoe UI" panose="020B0502040204020203" pitchFamily="34" charset="0"/>
              </a:defRPr>
            </a:lvl8pPr>
            <a:lvl9pPr marL="0" indent="0">
              <a:spcAft>
                <a:spcPts val="0"/>
              </a:spcAft>
              <a:buFontTx/>
              <a:buNone/>
              <a:defRPr sz="1600" b="0" i="0" cap="none" baseline="0">
                <a:solidFill>
                  <a:schemeClr val="bg1"/>
                </a:solidFill>
                <a:latin typeface="+mn-lt"/>
                <a:ea typeface="Roboto" panose="02000000000000000000" pitchFamily="2" charset="0"/>
                <a:cs typeface="Segoe UI" panose="020B0502040204020203" pitchFamily="34" charset="0"/>
              </a:defRPr>
            </a:lvl9pPr>
          </a:lstStyle>
          <a:p>
            <a:pPr lvl="0"/>
            <a:r>
              <a:rPr lang="en-US" dirty="0"/>
              <a:t>Subhead</a:t>
            </a:r>
          </a:p>
        </p:txBody>
      </p:sp>
      <p:sp>
        <p:nvSpPr>
          <p:cNvPr id="6" name="Footer Placeholder 5">
            <a:extLst>
              <a:ext uri="{FF2B5EF4-FFF2-40B4-BE49-F238E27FC236}">
                <a16:creationId xmlns:a16="http://schemas.microsoft.com/office/drawing/2014/main" id="{B9AEB4EA-57EB-AD01-32DE-DC7281C4BC70}"/>
              </a:ext>
            </a:extLst>
          </p:cNvPr>
          <p:cNvSpPr>
            <a:spLocks noGrp="1"/>
          </p:cNvSpPr>
          <p:nvPr>
            <p:ph type="ftr" sz="quarter" idx="20"/>
          </p:nvPr>
        </p:nvSpPr>
        <p:spPr/>
        <p:txBody>
          <a:bodyPr/>
          <a:lstStyle/>
          <a:p>
            <a:r>
              <a:rPr lang="en-US"/>
              <a:t>Presentation title | Private and confidential. Not for redistribution.</a:t>
            </a:r>
            <a:endParaRPr lang="en-US" dirty="0"/>
          </a:p>
        </p:txBody>
      </p:sp>
      <p:sp>
        <p:nvSpPr>
          <p:cNvPr id="7" name="Slide Number Placeholder 6">
            <a:extLst>
              <a:ext uri="{FF2B5EF4-FFF2-40B4-BE49-F238E27FC236}">
                <a16:creationId xmlns:a16="http://schemas.microsoft.com/office/drawing/2014/main" id="{E35A0759-5B74-DFF0-427A-330D62C786E1}"/>
              </a:ext>
            </a:extLst>
          </p:cNvPr>
          <p:cNvSpPr>
            <a:spLocks noGrp="1"/>
          </p:cNvSpPr>
          <p:nvPr>
            <p:ph type="sldNum" sz="quarter" idx="21"/>
          </p:nvPr>
        </p:nvSpPr>
        <p:spPr/>
        <p:txBody>
          <a:bodyPr/>
          <a:lstStyle/>
          <a:p>
            <a:fld id="{63DCA5C9-2E11-4C67-86EB-AE1DE127DC64}" type="slidenum">
              <a:rPr lang="en-US" smtClean="0"/>
              <a:pPr/>
              <a:t>‹#›</a:t>
            </a:fld>
            <a:endParaRPr lang="en-US" dirty="0"/>
          </a:p>
        </p:txBody>
      </p:sp>
      <p:pic>
        <p:nvPicPr>
          <p:cNvPr id="16" name="Picture 15" descr="Shape&#10;&#10;Description automatically generated with low confidence">
            <a:extLst>
              <a:ext uri="{FF2B5EF4-FFF2-40B4-BE49-F238E27FC236}">
                <a16:creationId xmlns:a16="http://schemas.microsoft.com/office/drawing/2014/main" id="{DCAC8C8A-FA48-2254-7669-86C2718545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4" name="Picture Placeholder 3">
            <a:extLst>
              <a:ext uri="{FF2B5EF4-FFF2-40B4-BE49-F238E27FC236}">
                <a16:creationId xmlns:a16="http://schemas.microsoft.com/office/drawing/2014/main" id="{636DE01C-6401-826A-8DF6-E3EA1F05479E}"/>
              </a:ext>
            </a:extLst>
          </p:cNvPr>
          <p:cNvSpPr>
            <a:spLocks noGrp="1"/>
          </p:cNvSpPr>
          <p:nvPr>
            <p:ph type="pic" sz="quarter" idx="4294967295"/>
          </p:nvPr>
        </p:nvSpPr>
        <p:spPr>
          <a:xfrm>
            <a:off x="7044267" y="0"/>
            <a:ext cx="5147733" cy="6400800"/>
          </a:xfrm>
          <a:custGeom>
            <a:avLst/>
            <a:gdLst>
              <a:gd name="connsiteX0" fmla="*/ 0 w 5147733"/>
              <a:gd name="connsiteY0" fmla="*/ 0 h 6197600"/>
              <a:gd name="connsiteX1" fmla="*/ 5147733 w 5147733"/>
              <a:gd name="connsiteY1" fmla="*/ 0 h 6197600"/>
              <a:gd name="connsiteX2" fmla="*/ 5147733 w 5147733"/>
              <a:gd name="connsiteY2" fmla="*/ 6197600 h 6197600"/>
              <a:gd name="connsiteX3" fmla="*/ 1053503 w 5147733"/>
              <a:gd name="connsiteY3" fmla="*/ 6197600 h 6197600"/>
              <a:gd name="connsiteX4" fmla="*/ 5438 w 5147733"/>
              <a:gd name="connsiteY4" fmla="*/ 5251811 h 6197600"/>
              <a:gd name="connsiteX5" fmla="*/ 0 w 5147733"/>
              <a:gd name="connsiteY5" fmla="*/ 5144117 h 61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7733" h="6197600">
                <a:moveTo>
                  <a:pt x="0" y="0"/>
                </a:moveTo>
                <a:lnTo>
                  <a:pt x="5147733" y="0"/>
                </a:lnTo>
                <a:lnTo>
                  <a:pt x="5147733" y="6197600"/>
                </a:lnTo>
                <a:lnTo>
                  <a:pt x="1053503" y="6197600"/>
                </a:lnTo>
                <a:cubicBezTo>
                  <a:pt x="508034" y="6197600"/>
                  <a:pt x="59388" y="5783047"/>
                  <a:pt x="5438" y="5251811"/>
                </a:cubicBezTo>
                <a:lnTo>
                  <a:pt x="0" y="5144117"/>
                </a:lnTo>
                <a:close/>
              </a:path>
            </a:pathLst>
          </a:custGeom>
          <a:solidFill>
            <a:srgbClr val="BFBFBF"/>
          </a:solidFill>
        </p:spPr>
        <p:txBody>
          <a:bodyPr wrap="square">
            <a:noAutofit/>
          </a:bodyPr>
          <a:lstStyle/>
          <a:p>
            <a:endParaRPr lang="en-US" dirty="0"/>
          </a:p>
        </p:txBody>
      </p:sp>
    </p:spTree>
    <p:extLst>
      <p:ext uri="{BB962C8B-B14F-4D97-AF65-F5344CB8AC3E}">
        <p14:creationId xmlns:p14="http://schemas.microsoft.com/office/powerpoint/2010/main" val="2879413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_imag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C691B9DE-77B9-0C4C-5031-A12414AD9C46}"/>
              </a:ext>
            </a:extLst>
          </p:cNvPr>
          <p:cNvSpPr>
            <a:spLocks noGrp="1"/>
          </p:cNvSpPr>
          <p:nvPr>
            <p:ph type="title"/>
          </p:nvPr>
        </p:nvSpPr>
        <p:spPr>
          <a:xfrm>
            <a:off x="460376" y="1589088"/>
            <a:ext cx="5778500" cy="2269234"/>
          </a:xfrm>
        </p:spPr>
        <p:txBody>
          <a:bodyPr tIns="0" rIns="0" bIns="73152" anchor="b" anchorCtr="0"/>
          <a:lstStyle>
            <a:lvl1pPr>
              <a:lnSpc>
                <a:spcPct val="100000"/>
              </a:lnSpc>
              <a:defRPr sz="3200" b="1" i="0">
                <a:solidFill>
                  <a:schemeClr val="tx2"/>
                </a:solidFill>
                <a:latin typeface="+mj-lt"/>
                <a:ea typeface="Roboto" panose="02000000000000000000" pitchFamily="2" charset="0"/>
                <a:cs typeface="Segoe UI" panose="020B0502040204020203" pitchFamily="34" charset="0"/>
              </a:defRPr>
            </a:lvl1pPr>
          </a:lstStyle>
          <a:p>
            <a:r>
              <a:rPr lang="en-US"/>
              <a:t>Click to edit Master title style</a:t>
            </a:r>
            <a:endParaRPr lang="en-US" dirty="0"/>
          </a:p>
        </p:txBody>
      </p:sp>
      <p:sp>
        <p:nvSpPr>
          <p:cNvPr id="5" name="Text Placeholder 15">
            <a:extLst>
              <a:ext uri="{FF2B5EF4-FFF2-40B4-BE49-F238E27FC236}">
                <a16:creationId xmlns:a16="http://schemas.microsoft.com/office/drawing/2014/main" id="{A8F6FF1B-4CFB-B35F-73B6-535BA49FCEA3}"/>
              </a:ext>
            </a:extLst>
          </p:cNvPr>
          <p:cNvSpPr>
            <a:spLocks noGrp="1"/>
          </p:cNvSpPr>
          <p:nvPr>
            <p:ph type="body" sz="quarter" idx="19" hasCustomPrompt="1"/>
          </p:nvPr>
        </p:nvSpPr>
        <p:spPr>
          <a:xfrm>
            <a:off x="465137" y="3858322"/>
            <a:ext cx="5773739" cy="1204331"/>
          </a:xfrm>
        </p:spPr>
        <p:txBody>
          <a:bodyPr tIns="91440" rIns="0" bIns="0" anchor="t" anchorCtr="0"/>
          <a:lstStyle>
            <a:lvl1pPr>
              <a:spcAft>
                <a:spcPts val="0"/>
              </a:spcAft>
              <a:buFontTx/>
              <a:buNone/>
              <a:defRPr sz="1600" b="0" i="0" cap="none" baseline="0">
                <a:solidFill>
                  <a:schemeClr val="tx2"/>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2pPr>
            <a:lvl3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3pPr>
            <a:lvl4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4pPr>
            <a:lvl5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Subhead</a:t>
            </a:r>
          </a:p>
        </p:txBody>
      </p:sp>
      <p:sp>
        <p:nvSpPr>
          <p:cNvPr id="6" name="Footer Placeholder 5">
            <a:extLst>
              <a:ext uri="{FF2B5EF4-FFF2-40B4-BE49-F238E27FC236}">
                <a16:creationId xmlns:a16="http://schemas.microsoft.com/office/drawing/2014/main" id="{25A45A94-B5CF-F3CD-AD0B-FB6B684AC6F4}"/>
              </a:ext>
            </a:extLst>
          </p:cNvPr>
          <p:cNvSpPr>
            <a:spLocks noGrp="1"/>
          </p:cNvSpPr>
          <p:nvPr>
            <p:ph type="ftr" sz="quarter" idx="20"/>
          </p:nvPr>
        </p:nvSpPr>
        <p:spPr/>
        <p:txBody>
          <a:bodyPr/>
          <a:lstStyle/>
          <a:p>
            <a:r>
              <a:rPr lang="en-US"/>
              <a:t>Presentation title | Private and confidential. Not for redistribution.</a:t>
            </a:r>
            <a:endParaRPr lang="en-US" dirty="0"/>
          </a:p>
        </p:txBody>
      </p:sp>
      <p:sp>
        <p:nvSpPr>
          <p:cNvPr id="7" name="Slide Number Placeholder 6">
            <a:extLst>
              <a:ext uri="{FF2B5EF4-FFF2-40B4-BE49-F238E27FC236}">
                <a16:creationId xmlns:a16="http://schemas.microsoft.com/office/drawing/2014/main" id="{50FE8C67-55B0-41B6-9E3C-945B55A15F1A}"/>
              </a:ext>
            </a:extLst>
          </p:cNvPr>
          <p:cNvSpPr>
            <a:spLocks noGrp="1"/>
          </p:cNvSpPr>
          <p:nvPr>
            <p:ph type="sldNum" sz="quarter" idx="21"/>
          </p:nvPr>
        </p:nvSpPr>
        <p:spPr/>
        <p:txBody>
          <a:bodyPr/>
          <a:lstStyle/>
          <a:p>
            <a:fld id="{63DCA5C9-2E11-4C67-86EB-AE1DE127DC64}" type="slidenum">
              <a:rPr lang="en-US" smtClean="0"/>
              <a:pPr/>
              <a:t>‹#›</a:t>
            </a:fld>
            <a:endParaRPr lang="en-US" dirty="0"/>
          </a:p>
        </p:txBody>
      </p:sp>
      <p:pic>
        <p:nvPicPr>
          <p:cNvPr id="9" name="Picture 8" descr="Shape&#10;&#10;Description automatically generated with low confidence">
            <a:extLst>
              <a:ext uri="{FF2B5EF4-FFF2-40B4-BE49-F238E27FC236}">
                <a16:creationId xmlns:a16="http://schemas.microsoft.com/office/drawing/2014/main" id="{28F58849-A75E-9573-3971-1A63CC87C3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10" name="Picture Placeholder 9">
            <a:extLst>
              <a:ext uri="{FF2B5EF4-FFF2-40B4-BE49-F238E27FC236}">
                <a16:creationId xmlns:a16="http://schemas.microsoft.com/office/drawing/2014/main" id="{D3CDA7BE-C820-D8B4-1AAE-B3D06E4453D9}"/>
              </a:ext>
            </a:extLst>
          </p:cNvPr>
          <p:cNvSpPr>
            <a:spLocks noGrp="1"/>
          </p:cNvSpPr>
          <p:nvPr>
            <p:ph type="pic" sz="quarter" idx="4294967295"/>
          </p:nvPr>
        </p:nvSpPr>
        <p:spPr>
          <a:xfrm>
            <a:off x="7044267" y="0"/>
            <a:ext cx="5147733" cy="6400800"/>
          </a:xfrm>
          <a:custGeom>
            <a:avLst/>
            <a:gdLst>
              <a:gd name="connsiteX0" fmla="*/ 0 w 5147733"/>
              <a:gd name="connsiteY0" fmla="*/ 0 h 6197600"/>
              <a:gd name="connsiteX1" fmla="*/ 5147733 w 5147733"/>
              <a:gd name="connsiteY1" fmla="*/ 0 h 6197600"/>
              <a:gd name="connsiteX2" fmla="*/ 5147733 w 5147733"/>
              <a:gd name="connsiteY2" fmla="*/ 6197600 h 6197600"/>
              <a:gd name="connsiteX3" fmla="*/ 1053503 w 5147733"/>
              <a:gd name="connsiteY3" fmla="*/ 6197600 h 6197600"/>
              <a:gd name="connsiteX4" fmla="*/ 5438 w 5147733"/>
              <a:gd name="connsiteY4" fmla="*/ 5251811 h 6197600"/>
              <a:gd name="connsiteX5" fmla="*/ 0 w 5147733"/>
              <a:gd name="connsiteY5" fmla="*/ 5144117 h 61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7733" h="6197600">
                <a:moveTo>
                  <a:pt x="0" y="0"/>
                </a:moveTo>
                <a:lnTo>
                  <a:pt x="5147733" y="0"/>
                </a:lnTo>
                <a:lnTo>
                  <a:pt x="5147733" y="6197600"/>
                </a:lnTo>
                <a:lnTo>
                  <a:pt x="1053503" y="6197600"/>
                </a:lnTo>
                <a:cubicBezTo>
                  <a:pt x="508034" y="6197600"/>
                  <a:pt x="59388" y="5783047"/>
                  <a:pt x="5438" y="5251811"/>
                </a:cubicBezTo>
                <a:lnTo>
                  <a:pt x="0" y="5144117"/>
                </a:lnTo>
                <a:close/>
              </a:path>
            </a:pathLst>
          </a:custGeom>
          <a:solidFill>
            <a:srgbClr val="BFBFBF"/>
          </a:solidFill>
        </p:spPr>
        <p:txBody>
          <a:bodyPr wrap="square">
            <a:noAutofit/>
          </a:bodyPr>
          <a:lstStyle/>
          <a:p>
            <a:endParaRPr lang="en-US" dirty="0"/>
          </a:p>
        </p:txBody>
      </p:sp>
    </p:spTree>
    <p:extLst>
      <p:ext uri="{BB962C8B-B14F-4D97-AF65-F5344CB8AC3E}">
        <p14:creationId xmlns:p14="http://schemas.microsoft.com/office/powerpoint/2010/main" val="847490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_imag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FCDE84E7-5A6C-1320-D2C7-47D604E51635}"/>
              </a:ext>
            </a:extLst>
          </p:cNvPr>
          <p:cNvSpPr>
            <a:spLocks noGrp="1"/>
          </p:cNvSpPr>
          <p:nvPr>
            <p:ph type="title"/>
          </p:nvPr>
        </p:nvSpPr>
        <p:spPr>
          <a:xfrm>
            <a:off x="460376" y="1589088"/>
            <a:ext cx="5778500" cy="2269234"/>
          </a:xfrm>
        </p:spPr>
        <p:txBody>
          <a:bodyPr tIns="0" rIns="0" bIns="73152" anchor="b" anchorCtr="0"/>
          <a:lstStyle>
            <a:lvl1pPr>
              <a:lnSpc>
                <a:spcPct val="100000"/>
              </a:lnSpc>
              <a:defRPr sz="3200" b="1" i="0">
                <a:solidFill>
                  <a:schemeClr val="tx2"/>
                </a:solidFill>
                <a:latin typeface="+mj-lt"/>
                <a:ea typeface="Roboto" panose="02000000000000000000" pitchFamily="2" charset="0"/>
                <a:cs typeface="Segoe UI" panose="020B0502040204020203" pitchFamily="34" charset="0"/>
              </a:defRPr>
            </a:lvl1pPr>
          </a:lstStyle>
          <a:p>
            <a:r>
              <a:rPr lang="en-US"/>
              <a:t>Click to edit Master title style</a:t>
            </a:r>
            <a:endParaRPr lang="en-US" dirty="0"/>
          </a:p>
        </p:txBody>
      </p:sp>
      <p:sp>
        <p:nvSpPr>
          <p:cNvPr id="5" name="Text Placeholder 15">
            <a:extLst>
              <a:ext uri="{FF2B5EF4-FFF2-40B4-BE49-F238E27FC236}">
                <a16:creationId xmlns:a16="http://schemas.microsoft.com/office/drawing/2014/main" id="{60306062-7673-EDBF-4BC7-32A3A96654E9}"/>
              </a:ext>
            </a:extLst>
          </p:cNvPr>
          <p:cNvSpPr>
            <a:spLocks noGrp="1"/>
          </p:cNvSpPr>
          <p:nvPr>
            <p:ph type="body" sz="quarter" idx="19" hasCustomPrompt="1"/>
          </p:nvPr>
        </p:nvSpPr>
        <p:spPr>
          <a:xfrm>
            <a:off x="465137" y="3858322"/>
            <a:ext cx="5773739" cy="1204331"/>
          </a:xfrm>
        </p:spPr>
        <p:txBody>
          <a:bodyPr tIns="91440" rIns="0" bIns="0" anchor="t" anchorCtr="0"/>
          <a:lstStyle>
            <a:lvl1pPr>
              <a:spcAft>
                <a:spcPts val="0"/>
              </a:spcAft>
              <a:buFontTx/>
              <a:buNone/>
              <a:defRPr sz="1600" b="0" i="0" cap="none" baseline="0">
                <a:solidFill>
                  <a:schemeClr val="tx2"/>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2pPr>
            <a:lvl3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3pPr>
            <a:lvl4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4pPr>
            <a:lvl5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Subhead</a:t>
            </a:r>
          </a:p>
        </p:txBody>
      </p:sp>
      <p:sp>
        <p:nvSpPr>
          <p:cNvPr id="6" name="Footer Placeholder 5">
            <a:extLst>
              <a:ext uri="{FF2B5EF4-FFF2-40B4-BE49-F238E27FC236}">
                <a16:creationId xmlns:a16="http://schemas.microsoft.com/office/drawing/2014/main" id="{51355EDB-7900-D4AB-0EFC-7FE5A6BB2CE6}"/>
              </a:ext>
            </a:extLst>
          </p:cNvPr>
          <p:cNvSpPr>
            <a:spLocks noGrp="1"/>
          </p:cNvSpPr>
          <p:nvPr>
            <p:ph type="ftr" sz="quarter" idx="20"/>
          </p:nvPr>
        </p:nvSpPr>
        <p:spPr/>
        <p:txBody>
          <a:bodyPr/>
          <a:lstStyle/>
          <a:p>
            <a:r>
              <a:rPr lang="en-US"/>
              <a:t>Presentation title | Private and confidential. Not for redistribution.</a:t>
            </a:r>
            <a:endParaRPr lang="en-US" dirty="0"/>
          </a:p>
        </p:txBody>
      </p:sp>
      <p:sp>
        <p:nvSpPr>
          <p:cNvPr id="7" name="Slide Number Placeholder 6">
            <a:extLst>
              <a:ext uri="{FF2B5EF4-FFF2-40B4-BE49-F238E27FC236}">
                <a16:creationId xmlns:a16="http://schemas.microsoft.com/office/drawing/2014/main" id="{BDD77AA2-F78B-7AB6-A9B8-9618F2F8198F}"/>
              </a:ext>
            </a:extLst>
          </p:cNvPr>
          <p:cNvSpPr>
            <a:spLocks noGrp="1"/>
          </p:cNvSpPr>
          <p:nvPr>
            <p:ph type="sldNum" sz="quarter" idx="21"/>
          </p:nvPr>
        </p:nvSpPr>
        <p:spPr/>
        <p:txBody>
          <a:bodyPr/>
          <a:lstStyle/>
          <a:p>
            <a:fld id="{63DCA5C9-2E11-4C67-86EB-AE1DE127DC64}" type="slidenum">
              <a:rPr lang="en-US" smtClean="0"/>
              <a:pPr/>
              <a:t>‹#›</a:t>
            </a:fld>
            <a:endParaRPr lang="en-US" dirty="0"/>
          </a:p>
        </p:txBody>
      </p:sp>
      <p:pic>
        <p:nvPicPr>
          <p:cNvPr id="9" name="Picture 8" descr="Shape&#10;&#10;Description automatically generated with low confidence">
            <a:extLst>
              <a:ext uri="{FF2B5EF4-FFF2-40B4-BE49-F238E27FC236}">
                <a16:creationId xmlns:a16="http://schemas.microsoft.com/office/drawing/2014/main" id="{A87E1269-33C2-4CC5-C445-B8E1829C89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8" name="Picture Placeholder 7">
            <a:extLst>
              <a:ext uri="{FF2B5EF4-FFF2-40B4-BE49-F238E27FC236}">
                <a16:creationId xmlns:a16="http://schemas.microsoft.com/office/drawing/2014/main" id="{4D24C9AD-15D6-C79A-F6C9-380AB0F1C435}"/>
              </a:ext>
            </a:extLst>
          </p:cNvPr>
          <p:cNvSpPr>
            <a:spLocks noGrp="1"/>
          </p:cNvSpPr>
          <p:nvPr>
            <p:ph type="pic" sz="quarter" idx="4294967295"/>
          </p:nvPr>
        </p:nvSpPr>
        <p:spPr>
          <a:xfrm>
            <a:off x="7044267" y="0"/>
            <a:ext cx="5147733" cy="6400800"/>
          </a:xfrm>
          <a:custGeom>
            <a:avLst/>
            <a:gdLst>
              <a:gd name="connsiteX0" fmla="*/ 0 w 5147733"/>
              <a:gd name="connsiteY0" fmla="*/ 0 h 6197600"/>
              <a:gd name="connsiteX1" fmla="*/ 5147733 w 5147733"/>
              <a:gd name="connsiteY1" fmla="*/ 0 h 6197600"/>
              <a:gd name="connsiteX2" fmla="*/ 5147733 w 5147733"/>
              <a:gd name="connsiteY2" fmla="*/ 6197600 h 6197600"/>
              <a:gd name="connsiteX3" fmla="*/ 1053503 w 5147733"/>
              <a:gd name="connsiteY3" fmla="*/ 6197600 h 6197600"/>
              <a:gd name="connsiteX4" fmla="*/ 5438 w 5147733"/>
              <a:gd name="connsiteY4" fmla="*/ 5251811 h 6197600"/>
              <a:gd name="connsiteX5" fmla="*/ 0 w 5147733"/>
              <a:gd name="connsiteY5" fmla="*/ 5144117 h 61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7733" h="6197600">
                <a:moveTo>
                  <a:pt x="0" y="0"/>
                </a:moveTo>
                <a:lnTo>
                  <a:pt x="5147733" y="0"/>
                </a:lnTo>
                <a:lnTo>
                  <a:pt x="5147733" y="6197600"/>
                </a:lnTo>
                <a:lnTo>
                  <a:pt x="1053503" y="6197600"/>
                </a:lnTo>
                <a:cubicBezTo>
                  <a:pt x="508034" y="6197600"/>
                  <a:pt x="59388" y="5783047"/>
                  <a:pt x="5438" y="5251811"/>
                </a:cubicBezTo>
                <a:lnTo>
                  <a:pt x="0" y="5144117"/>
                </a:lnTo>
                <a:close/>
              </a:path>
            </a:pathLst>
          </a:custGeom>
          <a:solidFill>
            <a:srgbClr val="BFBFBF"/>
          </a:solidFill>
        </p:spPr>
        <p:txBody>
          <a:bodyPr wrap="square">
            <a:noAutofit/>
          </a:bodyPr>
          <a:lstStyle/>
          <a:p>
            <a:endParaRPr lang="en-US" dirty="0"/>
          </a:p>
        </p:txBody>
      </p:sp>
    </p:spTree>
    <p:extLst>
      <p:ext uri="{BB962C8B-B14F-4D97-AF65-F5344CB8AC3E}">
        <p14:creationId xmlns:p14="http://schemas.microsoft.com/office/powerpoint/2010/main" val="2573059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_image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6E1FF9BE-F2C4-CC15-7B16-C384DC4A5898}"/>
              </a:ext>
            </a:extLst>
          </p:cNvPr>
          <p:cNvSpPr>
            <a:spLocks noGrp="1"/>
          </p:cNvSpPr>
          <p:nvPr>
            <p:ph type="title"/>
          </p:nvPr>
        </p:nvSpPr>
        <p:spPr>
          <a:xfrm>
            <a:off x="460376" y="1589088"/>
            <a:ext cx="5778500" cy="2269234"/>
          </a:xfrm>
        </p:spPr>
        <p:txBody>
          <a:bodyPr tIns="0" rIns="0" bIns="73152" anchor="b" anchorCtr="0"/>
          <a:lstStyle>
            <a:lvl1pPr>
              <a:lnSpc>
                <a:spcPct val="100000"/>
              </a:lnSpc>
              <a:defRPr sz="3200" b="1" i="0">
                <a:solidFill>
                  <a:schemeClr val="tx2"/>
                </a:solidFill>
                <a:latin typeface="+mj-lt"/>
                <a:ea typeface="Roboto" panose="02000000000000000000" pitchFamily="2" charset="0"/>
                <a:cs typeface="Segoe UI" panose="020B0502040204020203" pitchFamily="34" charset="0"/>
              </a:defRPr>
            </a:lvl1pPr>
          </a:lstStyle>
          <a:p>
            <a:r>
              <a:rPr lang="en-US"/>
              <a:t>Click to edit Master title style</a:t>
            </a:r>
            <a:endParaRPr lang="en-US" dirty="0"/>
          </a:p>
        </p:txBody>
      </p:sp>
      <p:sp>
        <p:nvSpPr>
          <p:cNvPr id="5" name="Text Placeholder 15">
            <a:extLst>
              <a:ext uri="{FF2B5EF4-FFF2-40B4-BE49-F238E27FC236}">
                <a16:creationId xmlns:a16="http://schemas.microsoft.com/office/drawing/2014/main" id="{CFB8A9DC-0309-7E1E-EC1B-901F42D26AF2}"/>
              </a:ext>
            </a:extLst>
          </p:cNvPr>
          <p:cNvSpPr>
            <a:spLocks noGrp="1"/>
          </p:cNvSpPr>
          <p:nvPr>
            <p:ph type="body" sz="quarter" idx="19" hasCustomPrompt="1"/>
          </p:nvPr>
        </p:nvSpPr>
        <p:spPr>
          <a:xfrm>
            <a:off x="465137" y="3858322"/>
            <a:ext cx="5773739" cy="1204331"/>
          </a:xfrm>
        </p:spPr>
        <p:txBody>
          <a:bodyPr tIns="91440" rIns="0" bIns="0" anchor="t" anchorCtr="0"/>
          <a:lstStyle>
            <a:lvl1pPr>
              <a:spcAft>
                <a:spcPts val="0"/>
              </a:spcAft>
              <a:buFontTx/>
              <a:buNone/>
              <a:defRPr sz="1600" b="0" i="0" cap="none" baseline="0">
                <a:solidFill>
                  <a:schemeClr val="tx2"/>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2pPr>
            <a:lvl3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3pPr>
            <a:lvl4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4pPr>
            <a:lvl5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Subhead</a:t>
            </a:r>
          </a:p>
        </p:txBody>
      </p:sp>
      <p:sp>
        <p:nvSpPr>
          <p:cNvPr id="6" name="Footer Placeholder 5">
            <a:extLst>
              <a:ext uri="{FF2B5EF4-FFF2-40B4-BE49-F238E27FC236}">
                <a16:creationId xmlns:a16="http://schemas.microsoft.com/office/drawing/2014/main" id="{E84FAB0E-F8C2-7CDB-6814-8F1F5DB9C8B5}"/>
              </a:ext>
            </a:extLst>
          </p:cNvPr>
          <p:cNvSpPr>
            <a:spLocks noGrp="1"/>
          </p:cNvSpPr>
          <p:nvPr>
            <p:ph type="ftr" sz="quarter" idx="20"/>
          </p:nvPr>
        </p:nvSpPr>
        <p:spPr/>
        <p:txBody>
          <a:bodyPr/>
          <a:lstStyle/>
          <a:p>
            <a:r>
              <a:rPr lang="en-US"/>
              <a:t>Presentation title | Private and confidential. Not for redistribution.</a:t>
            </a:r>
            <a:endParaRPr lang="en-US" dirty="0"/>
          </a:p>
        </p:txBody>
      </p:sp>
      <p:sp>
        <p:nvSpPr>
          <p:cNvPr id="7" name="Slide Number Placeholder 6">
            <a:extLst>
              <a:ext uri="{FF2B5EF4-FFF2-40B4-BE49-F238E27FC236}">
                <a16:creationId xmlns:a16="http://schemas.microsoft.com/office/drawing/2014/main" id="{60DD3BFD-7F9A-6E4E-DF56-2DE4E8E145FB}"/>
              </a:ext>
            </a:extLst>
          </p:cNvPr>
          <p:cNvSpPr>
            <a:spLocks noGrp="1"/>
          </p:cNvSpPr>
          <p:nvPr>
            <p:ph type="sldNum" sz="quarter" idx="21"/>
          </p:nvPr>
        </p:nvSpPr>
        <p:spPr/>
        <p:txBody>
          <a:bodyPr/>
          <a:lstStyle/>
          <a:p>
            <a:fld id="{63DCA5C9-2E11-4C67-86EB-AE1DE127DC64}" type="slidenum">
              <a:rPr lang="en-US" smtClean="0"/>
              <a:pPr/>
              <a:t>‹#›</a:t>
            </a:fld>
            <a:endParaRPr lang="en-US" dirty="0"/>
          </a:p>
        </p:txBody>
      </p:sp>
      <p:pic>
        <p:nvPicPr>
          <p:cNvPr id="9" name="Picture 8" descr="Shape&#10;&#10;Description automatically generated with low confidence">
            <a:extLst>
              <a:ext uri="{FF2B5EF4-FFF2-40B4-BE49-F238E27FC236}">
                <a16:creationId xmlns:a16="http://schemas.microsoft.com/office/drawing/2014/main" id="{238C6A12-E3F9-8D12-0F9A-3B26D37B48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8" name="Picture Placeholder 7">
            <a:extLst>
              <a:ext uri="{FF2B5EF4-FFF2-40B4-BE49-F238E27FC236}">
                <a16:creationId xmlns:a16="http://schemas.microsoft.com/office/drawing/2014/main" id="{17BA738D-AE22-247D-BD6B-8AE664903F88}"/>
              </a:ext>
            </a:extLst>
          </p:cNvPr>
          <p:cNvSpPr>
            <a:spLocks noGrp="1"/>
          </p:cNvSpPr>
          <p:nvPr>
            <p:ph type="pic" sz="quarter" idx="4294967295"/>
          </p:nvPr>
        </p:nvSpPr>
        <p:spPr>
          <a:xfrm>
            <a:off x="7044267" y="0"/>
            <a:ext cx="5147733" cy="6400800"/>
          </a:xfrm>
          <a:custGeom>
            <a:avLst/>
            <a:gdLst>
              <a:gd name="connsiteX0" fmla="*/ 0 w 5147733"/>
              <a:gd name="connsiteY0" fmla="*/ 0 h 6197600"/>
              <a:gd name="connsiteX1" fmla="*/ 5147733 w 5147733"/>
              <a:gd name="connsiteY1" fmla="*/ 0 h 6197600"/>
              <a:gd name="connsiteX2" fmla="*/ 5147733 w 5147733"/>
              <a:gd name="connsiteY2" fmla="*/ 6197600 h 6197600"/>
              <a:gd name="connsiteX3" fmla="*/ 1053503 w 5147733"/>
              <a:gd name="connsiteY3" fmla="*/ 6197600 h 6197600"/>
              <a:gd name="connsiteX4" fmla="*/ 5438 w 5147733"/>
              <a:gd name="connsiteY4" fmla="*/ 5251811 h 6197600"/>
              <a:gd name="connsiteX5" fmla="*/ 0 w 5147733"/>
              <a:gd name="connsiteY5" fmla="*/ 5144117 h 61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7733" h="6197600">
                <a:moveTo>
                  <a:pt x="0" y="0"/>
                </a:moveTo>
                <a:lnTo>
                  <a:pt x="5147733" y="0"/>
                </a:lnTo>
                <a:lnTo>
                  <a:pt x="5147733" y="6197600"/>
                </a:lnTo>
                <a:lnTo>
                  <a:pt x="1053503" y="6197600"/>
                </a:lnTo>
                <a:cubicBezTo>
                  <a:pt x="508034" y="6197600"/>
                  <a:pt x="59388" y="5783047"/>
                  <a:pt x="5438" y="5251811"/>
                </a:cubicBezTo>
                <a:lnTo>
                  <a:pt x="0" y="5144117"/>
                </a:lnTo>
                <a:close/>
              </a:path>
            </a:pathLst>
          </a:custGeom>
          <a:solidFill>
            <a:srgbClr val="BFBFBF"/>
          </a:solidFill>
        </p:spPr>
        <p:txBody>
          <a:bodyPr wrap="square">
            <a:noAutofit/>
          </a:bodyPr>
          <a:lstStyle/>
          <a:p>
            <a:endParaRPr lang="en-US" dirty="0"/>
          </a:p>
        </p:txBody>
      </p:sp>
    </p:spTree>
    <p:extLst>
      <p:ext uri="{BB962C8B-B14F-4D97-AF65-F5344CB8AC3E}">
        <p14:creationId xmlns:p14="http://schemas.microsoft.com/office/powerpoint/2010/main" val="3722006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_image_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75168874-CDC4-6054-77A7-BB8EB669F4B3}"/>
              </a:ext>
            </a:extLst>
          </p:cNvPr>
          <p:cNvSpPr>
            <a:spLocks noGrp="1"/>
          </p:cNvSpPr>
          <p:nvPr>
            <p:ph type="title"/>
          </p:nvPr>
        </p:nvSpPr>
        <p:spPr>
          <a:xfrm>
            <a:off x="460376" y="1589088"/>
            <a:ext cx="5778500" cy="2269234"/>
          </a:xfrm>
        </p:spPr>
        <p:txBody>
          <a:bodyPr tIns="0" rIns="0" bIns="73152" anchor="b" anchorCtr="0"/>
          <a:lstStyle>
            <a:lvl1pPr>
              <a:lnSpc>
                <a:spcPct val="100000"/>
              </a:lnSpc>
              <a:defRPr sz="3200" b="1" i="0">
                <a:solidFill>
                  <a:schemeClr val="tx2"/>
                </a:solidFill>
                <a:latin typeface="+mj-lt"/>
                <a:ea typeface="Roboto" panose="02000000000000000000" pitchFamily="2" charset="0"/>
                <a:cs typeface="Segoe UI" panose="020B0502040204020203" pitchFamily="34" charset="0"/>
              </a:defRPr>
            </a:lvl1pPr>
          </a:lstStyle>
          <a:p>
            <a:r>
              <a:rPr lang="en-US"/>
              <a:t>Click to edit Master title style</a:t>
            </a:r>
            <a:endParaRPr lang="en-US" dirty="0"/>
          </a:p>
        </p:txBody>
      </p:sp>
      <p:sp>
        <p:nvSpPr>
          <p:cNvPr id="5" name="Text Placeholder 15">
            <a:extLst>
              <a:ext uri="{FF2B5EF4-FFF2-40B4-BE49-F238E27FC236}">
                <a16:creationId xmlns:a16="http://schemas.microsoft.com/office/drawing/2014/main" id="{36DE5DDE-1DE2-655F-3D15-9C3634E7D220}"/>
              </a:ext>
            </a:extLst>
          </p:cNvPr>
          <p:cNvSpPr>
            <a:spLocks noGrp="1"/>
          </p:cNvSpPr>
          <p:nvPr>
            <p:ph type="body" sz="quarter" idx="19" hasCustomPrompt="1"/>
          </p:nvPr>
        </p:nvSpPr>
        <p:spPr>
          <a:xfrm>
            <a:off x="465137" y="3858322"/>
            <a:ext cx="5773739" cy="1204331"/>
          </a:xfrm>
        </p:spPr>
        <p:txBody>
          <a:bodyPr tIns="91440" rIns="0" bIns="0" anchor="t" anchorCtr="0"/>
          <a:lstStyle>
            <a:lvl1pPr>
              <a:spcAft>
                <a:spcPts val="0"/>
              </a:spcAft>
              <a:buFontTx/>
              <a:buNone/>
              <a:defRPr sz="1600" b="0" i="0" cap="none" baseline="0">
                <a:solidFill>
                  <a:schemeClr val="tx2"/>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2pPr>
            <a:lvl3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3pPr>
            <a:lvl4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4pPr>
            <a:lvl5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Subhead</a:t>
            </a:r>
          </a:p>
        </p:txBody>
      </p:sp>
      <p:sp>
        <p:nvSpPr>
          <p:cNvPr id="6" name="Footer Placeholder 5">
            <a:extLst>
              <a:ext uri="{FF2B5EF4-FFF2-40B4-BE49-F238E27FC236}">
                <a16:creationId xmlns:a16="http://schemas.microsoft.com/office/drawing/2014/main" id="{EACF8581-7070-B9FA-42DB-17CDAEDA3A9D}"/>
              </a:ext>
            </a:extLst>
          </p:cNvPr>
          <p:cNvSpPr>
            <a:spLocks noGrp="1"/>
          </p:cNvSpPr>
          <p:nvPr>
            <p:ph type="ftr" sz="quarter" idx="20"/>
          </p:nvPr>
        </p:nvSpPr>
        <p:spPr/>
        <p:txBody>
          <a:bodyPr/>
          <a:lstStyle/>
          <a:p>
            <a:r>
              <a:rPr lang="en-US" dirty="0"/>
              <a:t>Presentation title | Private and confidential. Not for redistribution.</a:t>
            </a:r>
          </a:p>
        </p:txBody>
      </p:sp>
      <p:sp>
        <p:nvSpPr>
          <p:cNvPr id="7" name="Slide Number Placeholder 6">
            <a:extLst>
              <a:ext uri="{FF2B5EF4-FFF2-40B4-BE49-F238E27FC236}">
                <a16:creationId xmlns:a16="http://schemas.microsoft.com/office/drawing/2014/main" id="{AC4EAF64-EBA2-ED17-A3CC-FA49E295CFD0}"/>
              </a:ext>
            </a:extLst>
          </p:cNvPr>
          <p:cNvSpPr>
            <a:spLocks noGrp="1"/>
          </p:cNvSpPr>
          <p:nvPr>
            <p:ph type="sldNum" sz="quarter" idx="21"/>
          </p:nvPr>
        </p:nvSpPr>
        <p:spPr/>
        <p:txBody>
          <a:bodyPr/>
          <a:lstStyle/>
          <a:p>
            <a:fld id="{63DCA5C9-2E11-4C67-86EB-AE1DE127DC64}" type="slidenum">
              <a:rPr lang="en-US" smtClean="0"/>
              <a:pPr/>
              <a:t>‹#›</a:t>
            </a:fld>
            <a:endParaRPr lang="en-US" dirty="0"/>
          </a:p>
        </p:txBody>
      </p:sp>
      <p:pic>
        <p:nvPicPr>
          <p:cNvPr id="9" name="Picture 8" descr="Shape&#10;&#10;Description automatically generated with low confidence">
            <a:extLst>
              <a:ext uri="{FF2B5EF4-FFF2-40B4-BE49-F238E27FC236}">
                <a16:creationId xmlns:a16="http://schemas.microsoft.com/office/drawing/2014/main" id="{0A117788-7783-BB23-8051-25A0F09141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4" name="TextBox 3">
            <a:extLst>
              <a:ext uri="{FF2B5EF4-FFF2-40B4-BE49-F238E27FC236}">
                <a16:creationId xmlns:a16="http://schemas.microsoft.com/office/drawing/2014/main" id="{BECB4F6C-840D-9C93-A89D-B98EDB36EBE8}"/>
              </a:ext>
            </a:extLst>
          </p:cNvPr>
          <p:cNvSpPr txBox="1"/>
          <p:nvPr userDrawn="1"/>
        </p:nvSpPr>
        <p:spPr>
          <a:xfrm>
            <a:off x="3483980" y="567159"/>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Segoe UI" panose="020B0502040204020203" pitchFamily="34" charset="0"/>
            </a:endParaRPr>
          </a:p>
        </p:txBody>
      </p:sp>
      <p:sp>
        <p:nvSpPr>
          <p:cNvPr id="10" name="Picture Placeholder 9">
            <a:extLst>
              <a:ext uri="{FF2B5EF4-FFF2-40B4-BE49-F238E27FC236}">
                <a16:creationId xmlns:a16="http://schemas.microsoft.com/office/drawing/2014/main" id="{BA03A6F9-ACDF-E699-E306-EE0DE0169DA5}"/>
              </a:ext>
            </a:extLst>
          </p:cNvPr>
          <p:cNvSpPr>
            <a:spLocks noGrp="1"/>
          </p:cNvSpPr>
          <p:nvPr>
            <p:ph type="pic" sz="quarter" idx="4294967295"/>
          </p:nvPr>
        </p:nvSpPr>
        <p:spPr>
          <a:xfrm>
            <a:off x="7044267" y="0"/>
            <a:ext cx="5147733" cy="6400800"/>
          </a:xfrm>
          <a:custGeom>
            <a:avLst/>
            <a:gdLst>
              <a:gd name="connsiteX0" fmla="*/ 0 w 5147733"/>
              <a:gd name="connsiteY0" fmla="*/ 0 h 6197600"/>
              <a:gd name="connsiteX1" fmla="*/ 5147733 w 5147733"/>
              <a:gd name="connsiteY1" fmla="*/ 0 h 6197600"/>
              <a:gd name="connsiteX2" fmla="*/ 5147733 w 5147733"/>
              <a:gd name="connsiteY2" fmla="*/ 6197600 h 6197600"/>
              <a:gd name="connsiteX3" fmla="*/ 1053503 w 5147733"/>
              <a:gd name="connsiteY3" fmla="*/ 6197600 h 6197600"/>
              <a:gd name="connsiteX4" fmla="*/ 5438 w 5147733"/>
              <a:gd name="connsiteY4" fmla="*/ 5251811 h 6197600"/>
              <a:gd name="connsiteX5" fmla="*/ 0 w 5147733"/>
              <a:gd name="connsiteY5" fmla="*/ 5144117 h 61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7733" h="6197600">
                <a:moveTo>
                  <a:pt x="0" y="0"/>
                </a:moveTo>
                <a:lnTo>
                  <a:pt x="5147733" y="0"/>
                </a:lnTo>
                <a:lnTo>
                  <a:pt x="5147733" y="6197600"/>
                </a:lnTo>
                <a:lnTo>
                  <a:pt x="1053503" y="6197600"/>
                </a:lnTo>
                <a:cubicBezTo>
                  <a:pt x="508034" y="6197600"/>
                  <a:pt x="59388" y="5783047"/>
                  <a:pt x="5438" y="5251811"/>
                </a:cubicBezTo>
                <a:lnTo>
                  <a:pt x="0" y="5144117"/>
                </a:lnTo>
                <a:close/>
              </a:path>
            </a:pathLst>
          </a:custGeom>
          <a:solidFill>
            <a:srgbClr val="BFBFBF"/>
          </a:solidFill>
        </p:spPr>
        <p:txBody>
          <a:bodyPr wrap="square">
            <a:noAutofit/>
          </a:bodyPr>
          <a:lstStyle/>
          <a:p>
            <a:endParaRPr lang="en-US" dirty="0"/>
          </a:p>
        </p:txBody>
      </p:sp>
    </p:spTree>
    <p:extLst>
      <p:ext uri="{BB962C8B-B14F-4D97-AF65-F5344CB8AC3E}">
        <p14:creationId xmlns:p14="http://schemas.microsoft.com/office/powerpoint/2010/main" val="3407633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_image_6">
    <p:bg>
      <p:bgPr>
        <a:solidFill>
          <a:schemeClr val="bg1"/>
        </a:solidFill>
        <a:effectLst/>
      </p:bgPr>
    </p:bg>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75168874-CDC4-6054-77A7-BB8EB669F4B3}"/>
              </a:ext>
            </a:extLst>
          </p:cNvPr>
          <p:cNvSpPr>
            <a:spLocks noGrp="1"/>
          </p:cNvSpPr>
          <p:nvPr>
            <p:ph type="title"/>
          </p:nvPr>
        </p:nvSpPr>
        <p:spPr>
          <a:xfrm>
            <a:off x="460376" y="1589088"/>
            <a:ext cx="5778500" cy="2269234"/>
          </a:xfrm>
        </p:spPr>
        <p:txBody>
          <a:bodyPr tIns="0" rIns="0" bIns="73152" anchor="b" anchorCtr="0"/>
          <a:lstStyle>
            <a:lvl1pPr>
              <a:lnSpc>
                <a:spcPct val="100000"/>
              </a:lnSpc>
              <a:defRPr sz="3200" b="1" i="0">
                <a:solidFill>
                  <a:schemeClr val="tx2"/>
                </a:solidFill>
                <a:latin typeface="+mj-lt"/>
                <a:ea typeface="Roboto" panose="02000000000000000000" pitchFamily="2" charset="0"/>
                <a:cs typeface="Segoe UI" panose="020B0502040204020203" pitchFamily="34" charset="0"/>
              </a:defRPr>
            </a:lvl1pPr>
          </a:lstStyle>
          <a:p>
            <a:r>
              <a:rPr lang="en-US"/>
              <a:t>Click to edit Master title style</a:t>
            </a:r>
            <a:endParaRPr lang="en-US" dirty="0"/>
          </a:p>
        </p:txBody>
      </p:sp>
      <p:sp>
        <p:nvSpPr>
          <p:cNvPr id="5" name="Text Placeholder 15">
            <a:extLst>
              <a:ext uri="{FF2B5EF4-FFF2-40B4-BE49-F238E27FC236}">
                <a16:creationId xmlns:a16="http://schemas.microsoft.com/office/drawing/2014/main" id="{36DE5DDE-1DE2-655F-3D15-9C3634E7D220}"/>
              </a:ext>
            </a:extLst>
          </p:cNvPr>
          <p:cNvSpPr>
            <a:spLocks noGrp="1"/>
          </p:cNvSpPr>
          <p:nvPr>
            <p:ph type="body" sz="quarter" idx="19" hasCustomPrompt="1"/>
          </p:nvPr>
        </p:nvSpPr>
        <p:spPr>
          <a:xfrm>
            <a:off x="465137" y="3858322"/>
            <a:ext cx="5773739" cy="1204331"/>
          </a:xfrm>
        </p:spPr>
        <p:txBody>
          <a:bodyPr tIns="91440" rIns="0" bIns="0" anchor="t" anchorCtr="0"/>
          <a:lstStyle>
            <a:lvl1pPr>
              <a:spcAft>
                <a:spcPts val="0"/>
              </a:spcAft>
              <a:buFontTx/>
              <a:buNone/>
              <a:defRPr sz="1600" b="0" i="0" cap="none" baseline="0">
                <a:solidFill>
                  <a:schemeClr val="tx2"/>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2pPr>
            <a:lvl3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3pPr>
            <a:lvl4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4pPr>
            <a:lvl5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Subhead</a:t>
            </a:r>
          </a:p>
        </p:txBody>
      </p:sp>
      <p:sp>
        <p:nvSpPr>
          <p:cNvPr id="6" name="Footer Placeholder 5">
            <a:extLst>
              <a:ext uri="{FF2B5EF4-FFF2-40B4-BE49-F238E27FC236}">
                <a16:creationId xmlns:a16="http://schemas.microsoft.com/office/drawing/2014/main" id="{EACF8581-7070-B9FA-42DB-17CDAEDA3A9D}"/>
              </a:ext>
            </a:extLst>
          </p:cNvPr>
          <p:cNvSpPr>
            <a:spLocks noGrp="1"/>
          </p:cNvSpPr>
          <p:nvPr>
            <p:ph type="ftr" sz="quarter" idx="20"/>
          </p:nvPr>
        </p:nvSpPr>
        <p:spPr/>
        <p:txBody>
          <a:bodyPr/>
          <a:lstStyle/>
          <a:p>
            <a:r>
              <a:rPr lang="en-US" dirty="0"/>
              <a:t>Presentation title | Private and confidential. Not for redistribution.</a:t>
            </a:r>
          </a:p>
        </p:txBody>
      </p:sp>
      <p:sp>
        <p:nvSpPr>
          <p:cNvPr id="7" name="Slide Number Placeholder 6">
            <a:extLst>
              <a:ext uri="{FF2B5EF4-FFF2-40B4-BE49-F238E27FC236}">
                <a16:creationId xmlns:a16="http://schemas.microsoft.com/office/drawing/2014/main" id="{AC4EAF64-EBA2-ED17-A3CC-FA49E295CFD0}"/>
              </a:ext>
            </a:extLst>
          </p:cNvPr>
          <p:cNvSpPr>
            <a:spLocks noGrp="1"/>
          </p:cNvSpPr>
          <p:nvPr>
            <p:ph type="sldNum" sz="quarter" idx="21"/>
          </p:nvPr>
        </p:nvSpPr>
        <p:spPr/>
        <p:txBody>
          <a:bodyPr/>
          <a:lstStyle/>
          <a:p>
            <a:fld id="{63DCA5C9-2E11-4C67-86EB-AE1DE127DC64}" type="slidenum">
              <a:rPr lang="en-US" smtClean="0"/>
              <a:pPr/>
              <a:t>‹#›</a:t>
            </a:fld>
            <a:endParaRPr lang="en-US" dirty="0"/>
          </a:p>
        </p:txBody>
      </p:sp>
      <p:pic>
        <p:nvPicPr>
          <p:cNvPr id="9" name="Picture 8" descr="Shape&#10;&#10;Description automatically generated with low confidence">
            <a:extLst>
              <a:ext uri="{FF2B5EF4-FFF2-40B4-BE49-F238E27FC236}">
                <a16:creationId xmlns:a16="http://schemas.microsoft.com/office/drawing/2014/main" id="{0A117788-7783-BB23-8051-25A0F09141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8" name="Picture Placeholder 7">
            <a:extLst>
              <a:ext uri="{FF2B5EF4-FFF2-40B4-BE49-F238E27FC236}">
                <a16:creationId xmlns:a16="http://schemas.microsoft.com/office/drawing/2014/main" id="{1FF906A2-2361-9C4E-A55A-6DDFB9757944}"/>
              </a:ext>
            </a:extLst>
          </p:cNvPr>
          <p:cNvSpPr>
            <a:spLocks noGrp="1"/>
          </p:cNvSpPr>
          <p:nvPr>
            <p:ph type="pic" sz="quarter" idx="4294967295"/>
          </p:nvPr>
        </p:nvSpPr>
        <p:spPr>
          <a:xfrm>
            <a:off x="7044267" y="0"/>
            <a:ext cx="5147733" cy="6400800"/>
          </a:xfrm>
          <a:custGeom>
            <a:avLst/>
            <a:gdLst>
              <a:gd name="connsiteX0" fmla="*/ 0 w 5147733"/>
              <a:gd name="connsiteY0" fmla="*/ 0 h 6197600"/>
              <a:gd name="connsiteX1" fmla="*/ 5147733 w 5147733"/>
              <a:gd name="connsiteY1" fmla="*/ 0 h 6197600"/>
              <a:gd name="connsiteX2" fmla="*/ 5147733 w 5147733"/>
              <a:gd name="connsiteY2" fmla="*/ 6197600 h 6197600"/>
              <a:gd name="connsiteX3" fmla="*/ 1053503 w 5147733"/>
              <a:gd name="connsiteY3" fmla="*/ 6197600 h 6197600"/>
              <a:gd name="connsiteX4" fmla="*/ 5438 w 5147733"/>
              <a:gd name="connsiteY4" fmla="*/ 5251811 h 6197600"/>
              <a:gd name="connsiteX5" fmla="*/ 0 w 5147733"/>
              <a:gd name="connsiteY5" fmla="*/ 5144117 h 61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7733" h="6197600">
                <a:moveTo>
                  <a:pt x="0" y="0"/>
                </a:moveTo>
                <a:lnTo>
                  <a:pt x="5147733" y="0"/>
                </a:lnTo>
                <a:lnTo>
                  <a:pt x="5147733" y="6197600"/>
                </a:lnTo>
                <a:lnTo>
                  <a:pt x="1053503" y="6197600"/>
                </a:lnTo>
                <a:cubicBezTo>
                  <a:pt x="508034" y="6197600"/>
                  <a:pt x="59388" y="5783047"/>
                  <a:pt x="5438" y="5251811"/>
                </a:cubicBezTo>
                <a:lnTo>
                  <a:pt x="0" y="5144117"/>
                </a:lnTo>
                <a:close/>
              </a:path>
            </a:pathLst>
          </a:custGeom>
          <a:solidFill>
            <a:srgbClr val="BFBFBF"/>
          </a:solidFill>
        </p:spPr>
        <p:txBody>
          <a:bodyPr wrap="square">
            <a:noAutofit/>
          </a:bodyPr>
          <a:lstStyle/>
          <a:p>
            <a:endParaRPr lang="en-US" dirty="0"/>
          </a:p>
        </p:txBody>
      </p:sp>
    </p:spTree>
    <p:extLst>
      <p:ext uri="{BB962C8B-B14F-4D97-AF65-F5344CB8AC3E}">
        <p14:creationId xmlns:p14="http://schemas.microsoft.com/office/powerpoint/2010/main" val="550517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_title_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4EB2CC-420C-04AB-4C50-CA5435EEE3A7}"/>
              </a:ext>
            </a:extLst>
          </p:cNvPr>
          <p:cNvSpPr/>
          <p:nvPr userDrawn="1"/>
        </p:nvSpPr>
        <p:spPr bwMode="auto">
          <a:xfrm>
            <a:off x="0" y="0"/>
            <a:ext cx="12192000" cy="6356354"/>
          </a:xfrm>
          <a:prstGeom prst="rect">
            <a:avLst/>
          </a:prstGeom>
          <a:solidFill>
            <a:srgbClr val="F0E7DD"/>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11" name="Rectangle 10">
            <a:extLst>
              <a:ext uri="{FF2B5EF4-FFF2-40B4-BE49-F238E27FC236}">
                <a16:creationId xmlns:a16="http://schemas.microsoft.com/office/drawing/2014/main" id="{26E8BDED-EE01-E062-0E9C-3739569DA1FB}"/>
              </a:ext>
            </a:extLst>
          </p:cNvPr>
          <p:cNvSpPr/>
          <p:nvPr userDrawn="1"/>
        </p:nvSpPr>
        <p:spPr bwMode="auto">
          <a:xfrm>
            <a:off x="0" y="1"/>
            <a:ext cx="2999874" cy="6356353"/>
          </a:xfrm>
          <a:prstGeom prst="rect">
            <a:avLst/>
          </a:prstGeom>
          <a:solidFill>
            <a:schemeClr val="accent1"/>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3" name="Title 2">
            <a:extLst>
              <a:ext uri="{FF2B5EF4-FFF2-40B4-BE49-F238E27FC236}">
                <a16:creationId xmlns:a16="http://schemas.microsoft.com/office/drawing/2014/main" id="{24399077-65BE-90AD-19A6-8206A2789BB9}"/>
              </a:ext>
            </a:extLst>
          </p:cNvPr>
          <p:cNvSpPr>
            <a:spLocks noGrp="1"/>
          </p:cNvSpPr>
          <p:nvPr>
            <p:ph type="title"/>
          </p:nvPr>
        </p:nvSpPr>
        <p:spPr>
          <a:xfrm>
            <a:off x="460373" y="1589088"/>
            <a:ext cx="2330451" cy="2655534"/>
          </a:xfrm>
        </p:spPr>
        <p:txBody>
          <a:bodyPr/>
          <a:lstStyle>
            <a:lvl1pPr>
              <a:defRPr sz="2000" b="1" i="0">
                <a:solidFill>
                  <a:schemeClr val="bg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BF72753-9AB3-C6C4-56F2-26C68CE860EC}"/>
              </a:ext>
            </a:extLst>
          </p:cNvPr>
          <p:cNvSpPr>
            <a:spLocks noGrp="1"/>
          </p:cNvSpPr>
          <p:nvPr>
            <p:ph type="ftr" sz="quarter" idx="10"/>
          </p:nvPr>
        </p:nvSpPr>
        <p:spPr/>
        <p:txBody>
          <a:bodyPr/>
          <a:lstStyle/>
          <a:p>
            <a:r>
              <a:rPr lang="en-US"/>
              <a:t>Presentation title | Private and confidential. Not for redistribution.</a:t>
            </a:r>
            <a:endParaRPr lang="en-US" dirty="0"/>
          </a:p>
        </p:txBody>
      </p:sp>
      <p:sp>
        <p:nvSpPr>
          <p:cNvPr id="5" name="Slide Number Placeholder 4">
            <a:extLst>
              <a:ext uri="{FF2B5EF4-FFF2-40B4-BE49-F238E27FC236}">
                <a16:creationId xmlns:a16="http://schemas.microsoft.com/office/drawing/2014/main" id="{8B7697A4-BEC5-D92F-E8AD-5FBAF2B7A4C6}"/>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6" name="Text Placeholder 5">
            <a:extLst>
              <a:ext uri="{FF2B5EF4-FFF2-40B4-BE49-F238E27FC236}">
                <a16:creationId xmlns:a16="http://schemas.microsoft.com/office/drawing/2014/main" id="{A47C897C-449D-513C-7ADD-605AA3A0F346}"/>
              </a:ext>
            </a:extLst>
          </p:cNvPr>
          <p:cNvSpPr>
            <a:spLocks noGrp="1"/>
          </p:cNvSpPr>
          <p:nvPr>
            <p:ph type="body" sz="quarter" idx="12"/>
          </p:nvPr>
        </p:nvSpPr>
        <p:spPr>
          <a:xfrm>
            <a:off x="3567113" y="1589088"/>
            <a:ext cx="8161337"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Shape&#10;&#10;Description automatically generated with low confidence">
            <a:extLst>
              <a:ext uri="{FF2B5EF4-FFF2-40B4-BE49-F238E27FC236}">
                <a16:creationId xmlns:a16="http://schemas.microsoft.com/office/drawing/2014/main" id="{A8172E89-4DDC-00A7-C702-5D21087B0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9" name="Text Placeholder 2">
            <a:extLst>
              <a:ext uri="{FF2B5EF4-FFF2-40B4-BE49-F238E27FC236}">
                <a16:creationId xmlns:a16="http://schemas.microsoft.com/office/drawing/2014/main" id="{481C2F9E-2644-D253-C814-422DBA0D99F3}"/>
              </a:ext>
            </a:extLst>
          </p:cNvPr>
          <p:cNvSpPr>
            <a:spLocks noGrp="1"/>
          </p:cNvSpPr>
          <p:nvPr>
            <p:ph type="body" sz="quarter" idx="13" hasCustomPrompt="1"/>
          </p:nvPr>
        </p:nvSpPr>
        <p:spPr>
          <a:xfrm>
            <a:off x="460375" y="374651"/>
            <a:ext cx="1285875" cy="920750"/>
          </a:xfrm>
        </p:spPr>
        <p:txBody>
          <a:bodyPr tIns="0" rIns="0"/>
          <a:lstStyle>
            <a:lvl1pPr marL="0" indent="0">
              <a:lnSpc>
                <a:spcPct val="100000"/>
              </a:lnSpc>
              <a:spcAft>
                <a:spcPts val="400"/>
              </a:spcAft>
              <a:buFontTx/>
              <a:buNone/>
              <a:defRPr sz="5000" b="1" i="0">
                <a:solidFill>
                  <a:schemeClr val="bg2"/>
                </a:solidFill>
              </a:defRPr>
            </a:lvl1pPr>
            <a:lvl2pPr marL="0" indent="0">
              <a:lnSpc>
                <a:spcPct val="100000"/>
              </a:lnSpc>
              <a:spcAft>
                <a:spcPts val="4000"/>
              </a:spcAft>
              <a:buClr>
                <a:schemeClr val="bg1"/>
              </a:buClr>
              <a:buFontTx/>
              <a:buNone/>
              <a:defRPr sz="5000" b="1" i="0">
                <a:solidFill>
                  <a:schemeClr val="bg2"/>
                </a:solidFill>
              </a:defRPr>
            </a:lvl2pPr>
            <a:lvl3pPr marL="0" indent="0">
              <a:spcAft>
                <a:spcPts val="1200"/>
              </a:spcAft>
              <a:buClr>
                <a:schemeClr val="bg1"/>
              </a:buClr>
              <a:buFontTx/>
              <a:buNone/>
              <a:defRPr sz="5000" b="1">
                <a:solidFill>
                  <a:schemeClr val="bg2"/>
                </a:solidFill>
              </a:defRPr>
            </a:lvl3pPr>
            <a:lvl4pPr marL="0" indent="0">
              <a:spcAft>
                <a:spcPts val="1200"/>
              </a:spcAft>
              <a:buClr>
                <a:schemeClr val="bg1"/>
              </a:buClr>
              <a:buFontTx/>
              <a:buNone/>
              <a:defRPr sz="5000" b="1">
                <a:solidFill>
                  <a:schemeClr val="bg2"/>
                </a:solidFill>
              </a:defRPr>
            </a:lvl4pPr>
            <a:lvl5pPr marL="0" indent="0">
              <a:spcAft>
                <a:spcPts val="1200"/>
              </a:spcAft>
              <a:buClr>
                <a:schemeClr val="bg1"/>
              </a:buClr>
              <a:buFontTx/>
              <a:buNone/>
              <a:defRPr sz="5000" b="1">
                <a:solidFill>
                  <a:schemeClr val="bg2"/>
                </a:solidFill>
              </a:defRPr>
            </a:lvl5pPr>
            <a:lvl6pPr marL="0" indent="0">
              <a:spcAft>
                <a:spcPts val="1200"/>
              </a:spcAft>
              <a:buClr>
                <a:schemeClr val="bg1"/>
              </a:buClr>
              <a:buFontTx/>
              <a:buNone/>
              <a:defRPr sz="5000" b="1">
                <a:solidFill>
                  <a:schemeClr val="bg2"/>
                </a:solidFill>
              </a:defRPr>
            </a:lvl6pPr>
            <a:lvl7pPr marL="0" indent="0">
              <a:spcAft>
                <a:spcPts val="1200"/>
              </a:spcAft>
              <a:buClr>
                <a:schemeClr val="bg1"/>
              </a:buClr>
              <a:buFontTx/>
              <a:buNone/>
              <a:defRPr sz="5000" b="1">
                <a:solidFill>
                  <a:schemeClr val="bg2"/>
                </a:solidFill>
              </a:defRPr>
            </a:lvl7pPr>
            <a:lvl8pPr marL="0" indent="0">
              <a:spcAft>
                <a:spcPts val="1200"/>
              </a:spcAft>
              <a:buClr>
                <a:schemeClr val="bg1"/>
              </a:buClr>
              <a:buFontTx/>
              <a:buNone/>
              <a:defRPr sz="5000" b="1">
                <a:solidFill>
                  <a:schemeClr val="bg2"/>
                </a:solidFill>
              </a:defRPr>
            </a:lvl8pPr>
            <a:lvl9pPr marL="0" indent="0">
              <a:spcAft>
                <a:spcPts val="1200"/>
              </a:spcAft>
              <a:buClr>
                <a:schemeClr val="bg1"/>
              </a:buClr>
              <a:buFontTx/>
              <a:buNone/>
              <a:defRPr sz="5000" b="1">
                <a:solidFill>
                  <a:schemeClr val="bg2"/>
                </a:solidFill>
              </a:defRPr>
            </a:lvl9pPr>
          </a:lstStyle>
          <a:p>
            <a:pPr lvl="0"/>
            <a:r>
              <a:rPr lang="en-US" dirty="0"/>
              <a:t>01</a:t>
            </a:r>
          </a:p>
        </p:txBody>
      </p:sp>
    </p:spTree>
    <p:extLst>
      <p:ext uri="{BB962C8B-B14F-4D97-AF65-F5344CB8AC3E}">
        <p14:creationId xmlns:p14="http://schemas.microsoft.com/office/powerpoint/2010/main" val="556021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_title_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209B64-0CC0-82E9-616D-84D922523212}"/>
              </a:ext>
            </a:extLst>
          </p:cNvPr>
          <p:cNvSpPr/>
          <p:nvPr userDrawn="1"/>
        </p:nvSpPr>
        <p:spPr bwMode="auto">
          <a:xfrm>
            <a:off x="0" y="0"/>
            <a:ext cx="12192000" cy="6356354"/>
          </a:xfrm>
          <a:prstGeom prst="rect">
            <a:avLst/>
          </a:prstGeom>
          <a:solidFill>
            <a:srgbClr val="F0E7DD"/>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9" name="Rectangle 8">
            <a:extLst>
              <a:ext uri="{FF2B5EF4-FFF2-40B4-BE49-F238E27FC236}">
                <a16:creationId xmlns:a16="http://schemas.microsoft.com/office/drawing/2014/main" id="{FDCFE3CD-9B18-DCB2-F8ED-8EDBC2A11BCD}"/>
              </a:ext>
            </a:extLst>
          </p:cNvPr>
          <p:cNvSpPr/>
          <p:nvPr userDrawn="1"/>
        </p:nvSpPr>
        <p:spPr bwMode="auto">
          <a:xfrm>
            <a:off x="0" y="0"/>
            <a:ext cx="2999874" cy="6356353"/>
          </a:xfrm>
          <a:prstGeom prst="rect">
            <a:avLst/>
          </a:prstGeom>
          <a:solidFill>
            <a:srgbClr val="7DE69C"/>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3" name="Title 2">
            <a:extLst>
              <a:ext uri="{FF2B5EF4-FFF2-40B4-BE49-F238E27FC236}">
                <a16:creationId xmlns:a16="http://schemas.microsoft.com/office/drawing/2014/main" id="{24399077-65BE-90AD-19A6-8206A2789BB9}"/>
              </a:ext>
            </a:extLst>
          </p:cNvPr>
          <p:cNvSpPr>
            <a:spLocks noGrp="1"/>
          </p:cNvSpPr>
          <p:nvPr>
            <p:ph type="title"/>
          </p:nvPr>
        </p:nvSpPr>
        <p:spPr>
          <a:xfrm>
            <a:off x="460373" y="1589088"/>
            <a:ext cx="2330451" cy="2655534"/>
          </a:xfrm>
        </p:spPr>
        <p:txBody>
          <a:bodyPr/>
          <a:lstStyle>
            <a:lvl1pPr>
              <a:defRPr sz="2000" b="1" i="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BF72753-9AB3-C6C4-56F2-26C68CE860EC}"/>
              </a:ext>
            </a:extLst>
          </p:cNvPr>
          <p:cNvSpPr>
            <a:spLocks noGrp="1"/>
          </p:cNvSpPr>
          <p:nvPr>
            <p:ph type="ftr" sz="quarter" idx="10"/>
          </p:nvPr>
        </p:nvSpPr>
        <p:spPr/>
        <p:txBody>
          <a:bodyPr/>
          <a:lstStyle/>
          <a:p>
            <a:r>
              <a:rPr lang="en-US"/>
              <a:t>Presentation title | Private and confidential. Not for redistribution.</a:t>
            </a:r>
            <a:endParaRPr lang="en-US" dirty="0"/>
          </a:p>
        </p:txBody>
      </p:sp>
      <p:sp>
        <p:nvSpPr>
          <p:cNvPr id="5" name="Slide Number Placeholder 4">
            <a:extLst>
              <a:ext uri="{FF2B5EF4-FFF2-40B4-BE49-F238E27FC236}">
                <a16:creationId xmlns:a16="http://schemas.microsoft.com/office/drawing/2014/main" id="{8B7697A4-BEC5-D92F-E8AD-5FBAF2B7A4C6}"/>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6" name="Text Placeholder 5">
            <a:extLst>
              <a:ext uri="{FF2B5EF4-FFF2-40B4-BE49-F238E27FC236}">
                <a16:creationId xmlns:a16="http://schemas.microsoft.com/office/drawing/2014/main" id="{A47C897C-449D-513C-7ADD-605AA3A0F346}"/>
              </a:ext>
            </a:extLst>
          </p:cNvPr>
          <p:cNvSpPr>
            <a:spLocks noGrp="1"/>
          </p:cNvSpPr>
          <p:nvPr>
            <p:ph type="body" sz="quarter" idx="12"/>
          </p:nvPr>
        </p:nvSpPr>
        <p:spPr>
          <a:xfrm>
            <a:off x="3567113" y="1589088"/>
            <a:ext cx="8161337"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791B51E8-AFA9-7732-A6E7-4183D178717E}"/>
              </a:ext>
            </a:extLst>
          </p:cNvPr>
          <p:cNvSpPr>
            <a:spLocks noGrp="1"/>
          </p:cNvSpPr>
          <p:nvPr>
            <p:ph type="body" sz="quarter" idx="13" hasCustomPrompt="1"/>
          </p:nvPr>
        </p:nvSpPr>
        <p:spPr>
          <a:xfrm>
            <a:off x="460375" y="374651"/>
            <a:ext cx="1285875" cy="920750"/>
          </a:xfrm>
        </p:spPr>
        <p:txBody>
          <a:bodyPr tIns="0" rIns="0"/>
          <a:lstStyle>
            <a:lvl1pPr marL="0" indent="0">
              <a:lnSpc>
                <a:spcPct val="100000"/>
              </a:lnSpc>
              <a:spcAft>
                <a:spcPts val="400"/>
              </a:spcAft>
              <a:buFontTx/>
              <a:buNone/>
              <a:defRPr sz="5000" b="1" i="0">
                <a:solidFill>
                  <a:schemeClr val="tx2"/>
                </a:solidFill>
              </a:defRPr>
            </a:lvl1pPr>
            <a:lvl2pPr marL="0" indent="0">
              <a:lnSpc>
                <a:spcPct val="100000"/>
              </a:lnSpc>
              <a:spcAft>
                <a:spcPts val="4000"/>
              </a:spcAft>
              <a:buClr>
                <a:schemeClr val="bg1"/>
              </a:buClr>
              <a:buFontTx/>
              <a:buNone/>
              <a:defRPr sz="5000" b="1" i="0">
                <a:solidFill>
                  <a:schemeClr val="tx2"/>
                </a:solidFill>
              </a:defRPr>
            </a:lvl2pPr>
            <a:lvl3pPr marL="0" indent="0">
              <a:spcAft>
                <a:spcPts val="1200"/>
              </a:spcAft>
              <a:buClr>
                <a:schemeClr val="bg1"/>
              </a:buClr>
              <a:buFontTx/>
              <a:buNone/>
              <a:defRPr sz="5000" b="1">
                <a:solidFill>
                  <a:schemeClr val="tx2"/>
                </a:solidFill>
              </a:defRPr>
            </a:lvl3pPr>
            <a:lvl4pPr marL="0" indent="0">
              <a:spcAft>
                <a:spcPts val="1200"/>
              </a:spcAft>
              <a:buClr>
                <a:schemeClr val="bg1"/>
              </a:buClr>
              <a:buFontTx/>
              <a:buNone/>
              <a:defRPr sz="5000" b="1">
                <a:solidFill>
                  <a:schemeClr val="tx2"/>
                </a:solidFill>
              </a:defRPr>
            </a:lvl4pPr>
            <a:lvl5pPr marL="0" indent="0">
              <a:spcAft>
                <a:spcPts val="1200"/>
              </a:spcAft>
              <a:buClr>
                <a:schemeClr val="bg1"/>
              </a:buClr>
              <a:buFontTx/>
              <a:buNone/>
              <a:defRPr sz="5000" b="1">
                <a:solidFill>
                  <a:schemeClr val="tx2"/>
                </a:solidFill>
              </a:defRPr>
            </a:lvl5pPr>
            <a:lvl6pPr marL="0" indent="0">
              <a:spcAft>
                <a:spcPts val="1200"/>
              </a:spcAft>
              <a:buClr>
                <a:schemeClr val="bg1"/>
              </a:buClr>
              <a:buFontTx/>
              <a:buNone/>
              <a:defRPr sz="5000" b="1">
                <a:solidFill>
                  <a:schemeClr val="tx2"/>
                </a:solidFill>
              </a:defRPr>
            </a:lvl6pPr>
            <a:lvl7pPr marL="0" indent="0">
              <a:spcAft>
                <a:spcPts val="1200"/>
              </a:spcAft>
              <a:buClr>
                <a:schemeClr val="bg1"/>
              </a:buClr>
              <a:buFontTx/>
              <a:buNone/>
              <a:defRPr sz="5000" b="1">
                <a:solidFill>
                  <a:schemeClr val="tx2"/>
                </a:solidFill>
              </a:defRPr>
            </a:lvl7pPr>
            <a:lvl8pPr marL="0" indent="0">
              <a:spcAft>
                <a:spcPts val="1200"/>
              </a:spcAft>
              <a:buClr>
                <a:schemeClr val="bg1"/>
              </a:buClr>
              <a:buFontTx/>
              <a:buNone/>
              <a:defRPr sz="5000" b="1">
                <a:solidFill>
                  <a:schemeClr val="tx2"/>
                </a:solidFill>
              </a:defRPr>
            </a:lvl8pPr>
            <a:lvl9pPr marL="0" indent="0">
              <a:spcAft>
                <a:spcPts val="1200"/>
              </a:spcAft>
              <a:buClr>
                <a:schemeClr val="bg1"/>
              </a:buClr>
              <a:buFontTx/>
              <a:buNone/>
              <a:defRPr sz="5000" b="1" i="0">
                <a:solidFill>
                  <a:schemeClr val="tx2"/>
                </a:solidFill>
              </a:defRPr>
            </a:lvl9pPr>
          </a:lstStyle>
          <a:p>
            <a:pPr lvl="8"/>
            <a:r>
              <a:rPr lang="en-US" dirty="0"/>
              <a:t>01</a:t>
            </a:r>
          </a:p>
        </p:txBody>
      </p:sp>
      <p:pic>
        <p:nvPicPr>
          <p:cNvPr id="8" name="Picture 7" descr="Shape&#10;&#10;Description automatically generated with low confidence">
            <a:extLst>
              <a:ext uri="{FF2B5EF4-FFF2-40B4-BE49-F238E27FC236}">
                <a16:creationId xmlns:a16="http://schemas.microsoft.com/office/drawing/2014/main" id="{A8172E89-4DDC-00A7-C702-5D21087B0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Tree>
    <p:extLst>
      <p:ext uri="{BB962C8B-B14F-4D97-AF65-F5344CB8AC3E}">
        <p14:creationId xmlns:p14="http://schemas.microsoft.com/office/powerpoint/2010/main" val="134604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_title_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9C1D3A-98B7-1A01-2E87-C44B77CBD322}"/>
              </a:ext>
            </a:extLst>
          </p:cNvPr>
          <p:cNvSpPr/>
          <p:nvPr userDrawn="1"/>
        </p:nvSpPr>
        <p:spPr bwMode="auto">
          <a:xfrm>
            <a:off x="0" y="0"/>
            <a:ext cx="12192000" cy="6356354"/>
          </a:xfrm>
          <a:prstGeom prst="rect">
            <a:avLst/>
          </a:prstGeom>
          <a:solidFill>
            <a:srgbClr val="F0E7DD"/>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9" name="Rectangle 8">
            <a:extLst>
              <a:ext uri="{FF2B5EF4-FFF2-40B4-BE49-F238E27FC236}">
                <a16:creationId xmlns:a16="http://schemas.microsoft.com/office/drawing/2014/main" id="{F4BB718C-BEC2-66E7-5659-A1AADEEE2C04}"/>
              </a:ext>
            </a:extLst>
          </p:cNvPr>
          <p:cNvSpPr/>
          <p:nvPr userDrawn="1"/>
        </p:nvSpPr>
        <p:spPr bwMode="auto">
          <a:xfrm>
            <a:off x="0" y="1"/>
            <a:ext cx="2999874" cy="6356353"/>
          </a:xfrm>
          <a:prstGeom prst="rect">
            <a:avLst/>
          </a:prstGeom>
          <a:solidFill>
            <a:srgbClr val="FFCD00"/>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3" name="Title 2">
            <a:extLst>
              <a:ext uri="{FF2B5EF4-FFF2-40B4-BE49-F238E27FC236}">
                <a16:creationId xmlns:a16="http://schemas.microsoft.com/office/drawing/2014/main" id="{24399077-65BE-90AD-19A6-8206A2789BB9}"/>
              </a:ext>
            </a:extLst>
          </p:cNvPr>
          <p:cNvSpPr>
            <a:spLocks noGrp="1"/>
          </p:cNvSpPr>
          <p:nvPr>
            <p:ph type="title"/>
          </p:nvPr>
        </p:nvSpPr>
        <p:spPr>
          <a:xfrm>
            <a:off x="460373" y="1589088"/>
            <a:ext cx="2330451" cy="2655534"/>
          </a:xfrm>
        </p:spPr>
        <p:txBody>
          <a:bodyPr/>
          <a:lstStyle>
            <a:lvl1pPr>
              <a:defRPr sz="2000" b="1" i="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BF72753-9AB3-C6C4-56F2-26C68CE860EC}"/>
              </a:ext>
            </a:extLst>
          </p:cNvPr>
          <p:cNvSpPr>
            <a:spLocks noGrp="1"/>
          </p:cNvSpPr>
          <p:nvPr>
            <p:ph type="ftr" sz="quarter" idx="10"/>
          </p:nvPr>
        </p:nvSpPr>
        <p:spPr/>
        <p:txBody>
          <a:bodyPr/>
          <a:lstStyle/>
          <a:p>
            <a:r>
              <a:rPr lang="en-US"/>
              <a:t>Presentation title | Private and confidential. Not for redistribution.</a:t>
            </a:r>
            <a:endParaRPr lang="en-US" dirty="0"/>
          </a:p>
        </p:txBody>
      </p:sp>
      <p:sp>
        <p:nvSpPr>
          <p:cNvPr id="5" name="Slide Number Placeholder 4">
            <a:extLst>
              <a:ext uri="{FF2B5EF4-FFF2-40B4-BE49-F238E27FC236}">
                <a16:creationId xmlns:a16="http://schemas.microsoft.com/office/drawing/2014/main" id="{8B7697A4-BEC5-D92F-E8AD-5FBAF2B7A4C6}"/>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6" name="Text Placeholder 5">
            <a:extLst>
              <a:ext uri="{FF2B5EF4-FFF2-40B4-BE49-F238E27FC236}">
                <a16:creationId xmlns:a16="http://schemas.microsoft.com/office/drawing/2014/main" id="{A47C897C-449D-513C-7ADD-605AA3A0F346}"/>
              </a:ext>
            </a:extLst>
          </p:cNvPr>
          <p:cNvSpPr>
            <a:spLocks noGrp="1"/>
          </p:cNvSpPr>
          <p:nvPr>
            <p:ph type="body" sz="quarter" idx="12"/>
          </p:nvPr>
        </p:nvSpPr>
        <p:spPr>
          <a:xfrm>
            <a:off x="3567113" y="1589088"/>
            <a:ext cx="8161337"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791B51E8-AFA9-7732-A6E7-4183D178717E}"/>
              </a:ext>
            </a:extLst>
          </p:cNvPr>
          <p:cNvSpPr>
            <a:spLocks noGrp="1"/>
          </p:cNvSpPr>
          <p:nvPr>
            <p:ph type="body" sz="quarter" idx="13" hasCustomPrompt="1"/>
          </p:nvPr>
        </p:nvSpPr>
        <p:spPr>
          <a:xfrm>
            <a:off x="460375" y="374651"/>
            <a:ext cx="1285875" cy="920750"/>
          </a:xfrm>
        </p:spPr>
        <p:txBody>
          <a:bodyPr tIns="0" rIns="0"/>
          <a:lstStyle>
            <a:lvl1pPr marL="0" indent="0">
              <a:lnSpc>
                <a:spcPct val="100000"/>
              </a:lnSpc>
              <a:spcAft>
                <a:spcPts val="400"/>
              </a:spcAft>
              <a:buFontTx/>
              <a:buNone/>
              <a:defRPr sz="5000" b="1" i="0">
                <a:solidFill>
                  <a:schemeClr val="tx2"/>
                </a:solidFill>
              </a:defRPr>
            </a:lvl1pPr>
            <a:lvl2pPr marL="0" indent="0">
              <a:lnSpc>
                <a:spcPct val="100000"/>
              </a:lnSpc>
              <a:spcAft>
                <a:spcPts val="4000"/>
              </a:spcAft>
              <a:buClr>
                <a:schemeClr val="bg1"/>
              </a:buClr>
              <a:buFontTx/>
              <a:buNone/>
              <a:defRPr sz="5000" b="1" i="0">
                <a:solidFill>
                  <a:schemeClr val="tx2"/>
                </a:solidFill>
              </a:defRPr>
            </a:lvl2pPr>
            <a:lvl3pPr marL="0" indent="0">
              <a:spcAft>
                <a:spcPts val="1200"/>
              </a:spcAft>
              <a:buClr>
                <a:schemeClr val="bg1"/>
              </a:buClr>
              <a:buFontTx/>
              <a:buNone/>
              <a:defRPr sz="5000" b="1">
                <a:solidFill>
                  <a:schemeClr val="tx2"/>
                </a:solidFill>
              </a:defRPr>
            </a:lvl3pPr>
            <a:lvl4pPr marL="0" indent="0">
              <a:spcAft>
                <a:spcPts val="1200"/>
              </a:spcAft>
              <a:buClr>
                <a:schemeClr val="bg1"/>
              </a:buClr>
              <a:buFontTx/>
              <a:buNone/>
              <a:defRPr sz="5000" b="1">
                <a:solidFill>
                  <a:schemeClr val="tx2"/>
                </a:solidFill>
              </a:defRPr>
            </a:lvl4pPr>
            <a:lvl5pPr marL="0" indent="0">
              <a:spcAft>
                <a:spcPts val="1200"/>
              </a:spcAft>
              <a:buClr>
                <a:schemeClr val="bg1"/>
              </a:buClr>
              <a:buFontTx/>
              <a:buNone/>
              <a:defRPr sz="5000" b="1">
                <a:solidFill>
                  <a:schemeClr val="tx2"/>
                </a:solidFill>
              </a:defRPr>
            </a:lvl5pPr>
            <a:lvl6pPr marL="0" indent="0">
              <a:spcAft>
                <a:spcPts val="1200"/>
              </a:spcAft>
              <a:buClr>
                <a:schemeClr val="bg1"/>
              </a:buClr>
              <a:buFontTx/>
              <a:buNone/>
              <a:defRPr sz="5000" b="1">
                <a:solidFill>
                  <a:schemeClr val="tx2"/>
                </a:solidFill>
              </a:defRPr>
            </a:lvl6pPr>
            <a:lvl7pPr marL="0" indent="0">
              <a:spcAft>
                <a:spcPts val="1200"/>
              </a:spcAft>
              <a:buClr>
                <a:schemeClr val="bg1"/>
              </a:buClr>
              <a:buFontTx/>
              <a:buNone/>
              <a:defRPr sz="5000" b="1">
                <a:solidFill>
                  <a:schemeClr val="tx2"/>
                </a:solidFill>
              </a:defRPr>
            </a:lvl7pPr>
            <a:lvl8pPr marL="0" indent="0">
              <a:spcAft>
                <a:spcPts val="1200"/>
              </a:spcAft>
              <a:buClr>
                <a:schemeClr val="bg1"/>
              </a:buClr>
              <a:buFontTx/>
              <a:buNone/>
              <a:defRPr sz="5000" b="1">
                <a:solidFill>
                  <a:schemeClr val="tx2"/>
                </a:solidFill>
              </a:defRPr>
            </a:lvl8pPr>
            <a:lvl9pPr marL="0" indent="0">
              <a:spcAft>
                <a:spcPts val="1200"/>
              </a:spcAft>
              <a:buClr>
                <a:schemeClr val="bg1"/>
              </a:buClr>
              <a:buFontTx/>
              <a:buNone/>
              <a:defRPr sz="5000" b="1" i="0">
                <a:solidFill>
                  <a:schemeClr val="tx2"/>
                </a:solidFill>
              </a:defRPr>
            </a:lvl9pPr>
          </a:lstStyle>
          <a:p>
            <a:pPr lvl="8"/>
            <a:r>
              <a:rPr lang="en-US" dirty="0"/>
              <a:t>01</a:t>
            </a:r>
          </a:p>
        </p:txBody>
      </p:sp>
      <p:pic>
        <p:nvPicPr>
          <p:cNvPr id="8" name="Picture 7" descr="Shape&#10;&#10;Description automatically generated with low confidence">
            <a:extLst>
              <a:ext uri="{FF2B5EF4-FFF2-40B4-BE49-F238E27FC236}">
                <a16:creationId xmlns:a16="http://schemas.microsoft.com/office/drawing/2014/main" id="{A8172E89-4DDC-00A7-C702-5D21087B0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Tree>
    <p:extLst>
      <p:ext uri="{BB962C8B-B14F-4D97-AF65-F5344CB8AC3E}">
        <p14:creationId xmlns:p14="http://schemas.microsoft.com/office/powerpoint/2010/main" val="804213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2D9CC3-DD95-A042-8FB0-C7B6333C817A}" type="datetimeFigureOut">
              <a:rPr lang="en-US" smtClean="0"/>
              <a:t>3/3/2026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E5AE61-5B0D-E04F-90E5-A6E6C3587FBC}" type="slidenum">
              <a:rPr lang="en-US" smtClean="0"/>
              <a:t>‹#›</a:t>
            </a:fld>
            <a:endParaRPr lang="en-US"/>
          </a:p>
        </p:txBody>
      </p:sp>
    </p:spTree>
    <p:extLst>
      <p:ext uri="{BB962C8B-B14F-4D97-AF65-F5344CB8AC3E}">
        <p14:creationId xmlns:p14="http://schemas.microsoft.com/office/powerpoint/2010/main" val="434094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_title_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27A5C2-6CCC-BCA4-5CCF-69BE5D0AAD21}"/>
              </a:ext>
            </a:extLst>
          </p:cNvPr>
          <p:cNvSpPr/>
          <p:nvPr userDrawn="1"/>
        </p:nvSpPr>
        <p:spPr bwMode="auto">
          <a:xfrm>
            <a:off x="0" y="0"/>
            <a:ext cx="12192000" cy="6356354"/>
          </a:xfrm>
          <a:prstGeom prst="rect">
            <a:avLst/>
          </a:prstGeom>
          <a:solidFill>
            <a:srgbClr val="F0E7DD"/>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9" name="Rectangle 8">
            <a:extLst>
              <a:ext uri="{FF2B5EF4-FFF2-40B4-BE49-F238E27FC236}">
                <a16:creationId xmlns:a16="http://schemas.microsoft.com/office/drawing/2014/main" id="{3AF580D8-2068-A181-F2AE-616CCF53A76C}"/>
              </a:ext>
            </a:extLst>
          </p:cNvPr>
          <p:cNvSpPr/>
          <p:nvPr userDrawn="1"/>
        </p:nvSpPr>
        <p:spPr bwMode="auto">
          <a:xfrm>
            <a:off x="0" y="1"/>
            <a:ext cx="2999874" cy="6356353"/>
          </a:xfrm>
          <a:prstGeom prst="rect">
            <a:avLst/>
          </a:prstGeom>
          <a:solidFill>
            <a:srgbClr val="E5554F"/>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3" name="Title 2">
            <a:extLst>
              <a:ext uri="{FF2B5EF4-FFF2-40B4-BE49-F238E27FC236}">
                <a16:creationId xmlns:a16="http://schemas.microsoft.com/office/drawing/2014/main" id="{24399077-65BE-90AD-19A6-8206A2789BB9}"/>
              </a:ext>
            </a:extLst>
          </p:cNvPr>
          <p:cNvSpPr>
            <a:spLocks noGrp="1"/>
          </p:cNvSpPr>
          <p:nvPr>
            <p:ph type="title"/>
          </p:nvPr>
        </p:nvSpPr>
        <p:spPr>
          <a:xfrm>
            <a:off x="460373" y="1589088"/>
            <a:ext cx="2330451" cy="2655534"/>
          </a:xfrm>
        </p:spPr>
        <p:txBody>
          <a:bodyPr/>
          <a:lstStyle>
            <a:lvl1pPr>
              <a:defRPr sz="2000" b="1" i="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BF72753-9AB3-C6C4-56F2-26C68CE860EC}"/>
              </a:ext>
            </a:extLst>
          </p:cNvPr>
          <p:cNvSpPr>
            <a:spLocks noGrp="1"/>
          </p:cNvSpPr>
          <p:nvPr>
            <p:ph type="ftr" sz="quarter" idx="10"/>
          </p:nvPr>
        </p:nvSpPr>
        <p:spPr/>
        <p:txBody>
          <a:bodyPr/>
          <a:lstStyle/>
          <a:p>
            <a:r>
              <a:rPr lang="en-US"/>
              <a:t>Presentation title | Private and confidential. Not for redistribution.</a:t>
            </a:r>
            <a:endParaRPr lang="en-US" dirty="0"/>
          </a:p>
        </p:txBody>
      </p:sp>
      <p:sp>
        <p:nvSpPr>
          <p:cNvPr id="5" name="Slide Number Placeholder 4">
            <a:extLst>
              <a:ext uri="{FF2B5EF4-FFF2-40B4-BE49-F238E27FC236}">
                <a16:creationId xmlns:a16="http://schemas.microsoft.com/office/drawing/2014/main" id="{8B7697A4-BEC5-D92F-E8AD-5FBAF2B7A4C6}"/>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6" name="Text Placeholder 5">
            <a:extLst>
              <a:ext uri="{FF2B5EF4-FFF2-40B4-BE49-F238E27FC236}">
                <a16:creationId xmlns:a16="http://schemas.microsoft.com/office/drawing/2014/main" id="{A47C897C-449D-513C-7ADD-605AA3A0F346}"/>
              </a:ext>
            </a:extLst>
          </p:cNvPr>
          <p:cNvSpPr>
            <a:spLocks noGrp="1"/>
          </p:cNvSpPr>
          <p:nvPr>
            <p:ph type="body" sz="quarter" idx="12"/>
          </p:nvPr>
        </p:nvSpPr>
        <p:spPr>
          <a:xfrm>
            <a:off x="3567113" y="1589088"/>
            <a:ext cx="8161337"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791B51E8-AFA9-7732-A6E7-4183D178717E}"/>
              </a:ext>
            </a:extLst>
          </p:cNvPr>
          <p:cNvSpPr>
            <a:spLocks noGrp="1"/>
          </p:cNvSpPr>
          <p:nvPr>
            <p:ph type="body" sz="quarter" idx="13" hasCustomPrompt="1"/>
          </p:nvPr>
        </p:nvSpPr>
        <p:spPr>
          <a:xfrm>
            <a:off x="460375" y="374651"/>
            <a:ext cx="1285875" cy="920750"/>
          </a:xfrm>
        </p:spPr>
        <p:txBody>
          <a:bodyPr tIns="0" rIns="0"/>
          <a:lstStyle>
            <a:lvl1pPr marL="0" indent="0">
              <a:lnSpc>
                <a:spcPct val="100000"/>
              </a:lnSpc>
              <a:spcAft>
                <a:spcPts val="400"/>
              </a:spcAft>
              <a:buFontTx/>
              <a:buNone/>
              <a:defRPr sz="5000" b="1" i="0">
                <a:solidFill>
                  <a:schemeClr val="tx2"/>
                </a:solidFill>
              </a:defRPr>
            </a:lvl1pPr>
            <a:lvl2pPr marL="0" indent="0">
              <a:lnSpc>
                <a:spcPct val="100000"/>
              </a:lnSpc>
              <a:spcAft>
                <a:spcPts val="4000"/>
              </a:spcAft>
              <a:buClr>
                <a:schemeClr val="bg1"/>
              </a:buClr>
              <a:buFontTx/>
              <a:buNone/>
              <a:defRPr sz="5000" b="1" i="0">
                <a:solidFill>
                  <a:schemeClr val="tx2"/>
                </a:solidFill>
              </a:defRPr>
            </a:lvl2pPr>
            <a:lvl3pPr marL="0" indent="0">
              <a:spcAft>
                <a:spcPts val="1200"/>
              </a:spcAft>
              <a:buClr>
                <a:schemeClr val="bg1"/>
              </a:buClr>
              <a:buFontTx/>
              <a:buNone/>
              <a:defRPr sz="5000" b="1">
                <a:solidFill>
                  <a:schemeClr val="tx2"/>
                </a:solidFill>
              </a:defRPr>
            </a:lvl3pPr>
            <a:lvl4pPr marL="0" indent="0">
              <a:spcAft>
                <a:spcPts val="1200"/>
              </a:spcAft>
              <a:buClr>
                <a:schemeClr val="bg1"/>
              </a:buClr>
              <a:buFontTx/>
              <a:buNone/>
              <a:defRPr sz="5000" b="1">
                <a:solidFill>
                  <a:schemeClr val="tx2"/>
                </a:solidFill>
              </a:defRPr>
            </a:lvl4pPr>
            <a:lvl5pPr marL="0" indent="0">
              <a:spcAft>
                <a:spcPts val="1200"/>
              </a:spcAft>
              <a:buClr>
                <a:schemeClr val="bg1"/>
              </a:buClr>
              <a:buFontTx/>
              <a:buNone/>
              <a:defRPr sz="5000" b="1">
                <a:solidFill>
                  <a:schemeClr val="tx2"/>
                </a:solidFill>
              </a:defRPr>
            </a:lvl5pPr>
            <a:lvl6pPr marL="0" indent="0">
              <a:spcAft>
                <a:spcPts val="1200"/>
              </a:spcAft>
              <a:buClr>
                <a:schemeClr val="bg1"/>
              </a:buClr>
              <a:buFontTx/>
              <a:buNone/>
              <a:defRPr sz="5000" b="1">
                <a:solidFill>
                  <a:schemeClr val="tx2"/>
                </a:solidFill>
              </a:defRPr>
            </a:lvl6pPr>
            <a:lvl7pPr marL="0" indent="0">
              <a:spcAft>
                <a:spcPts val="1200"/>
              </a:spcAft>
              <a:buClr>
                <a:schemeClr val="bg1"/>
              </a:buClr>
              <a:buFontTx/>
              <a:buNone/>
              <a:defRPr sz="5000" b="1">
                <a:solidFill>
                  <a:schemeClr val="tx2"/>
                </a:solidFill>
              </a:defRPr>
            </a:lvl7pPr>
            <a:lvl8pPr marL="0" indent="0">
              <a:spcAft>
                <a:spcPts val="1200"/>
              </a:spcAft>
              <a:buClr>
                <a:schemeClr val="bg1"/>
              </a:buClr>
              <a:buFontTx/>
              <a:buNone/>
              <a:defRPr sz="5000" b="1">
                <a:solidFill>
                  <a:schemeClr val="tx2"/>
                </a:solidFill>
              </a:defRPr>
            </a:lvl8pPr>
            <a:lvl9pPr marL="0" indent="0">
              <a:spcAft>
                <a:spcPts val="1200"/>
              </a:spcAft>
              <a:buClr>
                <a:schemeClr val="bg1"/>
              </a:buClr>
              <a:buFontTx/>
              <a:buNone/>
              <a:defRPr sz="5000" b="1" i="0">
                <a:solidFill>
                  <a:schemeClr val="tx2"/>
                </a:solidFill>
              </a:defRPr>
            </a:lvl9pPr>
          </a:lstStyle>
          <a:p>
            <a:pPr lvl="8"/>
            <a:r>
              <a:rPr lang="en-US" dirty="0"/>
              <a:t>01</a:t>
            </a:r>
          </a:p>
        </p:txBody>
      </p:sp>
      <p:pic>
        <p:nvPicPr>
          <p:cNvPr id="8" name="Picture 7" descr="Shape&#10;&#10;Description automatically generated with low confidence">
            <a:extLst>
              <a:ext uri="{FF2B5EF4-FFF2-40B4-BE49-F238E27FC236}">
                <a16:creationId xmlns:a16="http://schemas.microsoft.com/office/drawing/2014/main" id="{A8172E89-4DDC-00A7-C702-5D21087B0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Tree>
    <p:extLst>
      <p:ext uri="{BB962C8B-B14F-4D97-AF65-F5344CB8AC3E}">
        <p14:creationId xmlns:p14="http://schemas.microsoft.com/office/powerpoint/2010/main" val="284045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_title_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E1A70B-C3FE-36E8-969E-E55B8A916866}"/>
              </a:ext>
            </a:extLst>
          </p:cNvPr>
          <p:cNvSpPr/>
          <p:nvPr userDrawn="1"/>
        </p:nvSpPr>
        <p:spPr bwMode="auto">
          <a:xfrm>
            <a:off x="81023" y="0"/>
            <a:ext cx="12192000" cy="6356354"/>
          </a:xfrm>
          <a:prstGeom prst="rect">
            <a:avLst/>
          </a:prstGeom>
          <a:solidFill>
            <a:srgbClr val="F0E7DD"/>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9" name="Rectangle 8">
            <a:extLst>
              <a:ext uri="{FF2B5EF4-FFF2-40B4-BE49-F238E27FC236}">
                <a16:creationId xmlns:a16="http://schemas.microsoft.com/office/drawing/2014/main" id="{6972CD0E-D67F-6FA4-3345-87744C326AD4}"/>
              </a:ext>
            </a:extLst>
          </p:cNvPr>
          <p:cNvSpPr/>
          <p:nvPr userDrawn="1"/>
        </p:nvSpPr>
        <p:spPr bwMode="auto">
          <a:xfrm>
            <a:off x="0" y="0"/>
            <a:ext cx="2999874" cy="6356353"/>
          </a:xfrm>
          <a:prstGeom prst="rect">
            <a:avLst/>
          </a:prstGeom>
          <a:solidFill>
            <a:srgbClr val="005776"/>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3" name="Title 2">
            <a:extLst>
              <a:ext uri="{FF2B5EF4-FFF2-40B4-BE49-F238E27FC236}">
                <a16:creationId xmlns:a16="http://schemas.microsoft.com/office/drawing/2014/main" id="{24399077-65BE-90AD-19A6-8206A2789BB9}"/>
              </a:ext>
            </a:extLst>
          </p:cNvPr>
          <p:cNvSpPr>
            <a:spLocks noGrp="1"/>
          </p:cNvSpPr>
          <p:nvPr>
            <p:ph type="title"/>
          </p:nvPr>
        </p:nvSpPr>
        <p:spPr>
          <a:xfrm>
            <a:off x="460373" y="1589088"/>
            <a:ext cx="2330451" cy="2655534"/>
          </a:xfrm>
        </p:spPr>
        <p:txBody>
          <a:bodyPr/>
          <a:lstStyle>
            <a:lvl1pPr>
              <a:defRPr sz="2000" b="1">
                <a:solidFill>
                  <a:schemeClr val="bg1"/>
                </a:solidFill>
              </a:defRPr>
            </a:lvl1pPr>
          </a:lstStyle>
          <a:p>
            <a:r>
              <a:rPr lang="en-US" dirty="0"/>
              <a:t>Click to edit Master title style</a:t>
            </a:r>
          </a:p>
        </p:txBody>
      </p:sp>
      <p:sp>
        <p:nvSpPr>
          <p:cNvPr id="4" name="Footer Placeholder 3">
            <a:extLst>
              <a:ext uri="{FF2B5EF4-FFF2-40B4-BE49-F238E27FC236}">
                <a16:creationId xmlns:a16="http://schemas.microsoft.com/office/drawing/2014/main" id="{6BF72753-9AB3-C6C4-56F2-26C68CE860EC}"/>
              </a:ext>
            </a:extLst>
          </p:cNvPr>
          <p:cNvSpPr>
            <a:spLocks noGrp="1"/>
          </p:cNvSpPr>
          <p:nvPr>
            <p:ph type="ftr" sz="quarter" idx="10"/>
          </p:nvPr>
        </p:nvSpPr>
        <p:spPr/>
        <p:txBody>
          <a:bodyPr/>
          <a:lstStyle/>
          <a:p>
            <a:r>
              <a:rPr lang="en-US"/>
              <a:t>Presentation title | Private and confidential. Not for redistribution.</a:t>
            </a:r>
            <a:endParaRPr lang="en-US" dirty="0"/>
          </a:p>
        </p:txBody>
      </p:sp>
      <p:sp>
        <p:nvSpPr>
          <p:cNvPr id="5" name="Slide Number Placeholder 4">
            <a:extLst>
              <a:ext uri="{FF2B5EF4-FFF2-40B4-BE49-F238E27FC236}">
                <a16:creationId xmlns:a16="http://schemas.microsoft.com/office/drawing/2014/main" id="{8B7697A4-BEC5-D92F-E8AD-5FBAF2B7A4C6}"/>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6" name="Text Placeholder 5">
            <a:extLst>
              <a:ext uri="{FF2B5EF4-FFF2-40B4-BE49-F238E27FC236}">
                <a16:creationId xmlns:a16="http://schemas.microsoft.com/office/drawing/2014/main" id="{A47C897C-449D-513C-7ADD-605AA3A0F346}"/>
              </a:ext>
            </a:extLst>
          </p:cNvPr>
          <p:cNvSpPr>
            <a:spLocks noGrp="1"/>
          </p:cNvSpPr>
          <p:nvPr>
            <p:ph type="body" sz="quarter" idx="12"/>
          </p:nvPr>
        </p:nvSpPr>
        <p:spPr>
          <a:xfrm>
            <a:off x="3567113" y="1589088"/>
            <a:ext cx="8161337" cy="4821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791B51E8-AFA9-7732-A6E7-4183D178717E}"/>
              </a:ext>
            </a:extLst>
          </p:cNvPr>
          <p:cNvSpPr>
            <a:spLocks noGrp="1"/>
          </p:cNvSpPr>
          <p:nvPr>
            <p:ph type="body" sz="quarter" idx="13" hasCustomPrompt="1"/>
          </p:nvPr>
        </p:nvSpPr>
        <p:spPr>
          <a:xfrm>
            <a:off x="460375" y="374651"/>
            <a:ext cx="1285875" cy="920750"/>
          </a:xfrm>
        </p:spPr>
        <p:txBody>
          <a:bodyPr tIns="0" rIns="0"/>
          <a:lstStyle>
            <a:lvl1pPr marL="0" indent="0">
              <a:lnSpc>
                <a:spcPct val="100000"/>
              </a:lnSpc>
              <a:spcAft>
                <a:spcPts val="400"/>
              </a:spcAft>
              <a:buFontTx/>
              <a:buNone/>
              <a:defRPr sz="5000" b="1" i="0">
                <a:solidFill>
                  <a:schemeClr val="tx2"/>
                </a:solidFill>
              </a:defRPr>
            </a:lvl1pPr>
            <a:lvl2pPr marL="0" indent="0">
              <a:lnSpc>
                <a:spcPct val="100000"/>
              </a:lnSpc>
              <a:spcAft>
                <a:spcPts val="4000"/>
              </a:spcAft>
              <a:buClr>
                <a:schemeClr val="bg1"/>
              </a:buClr>
              <a:buFontTx/>
              <a:buNone/>
              <a:defRPr sz="5000" b="1" i="0">
                <a:solidFill>
                  <a:schemeClr val="tx2"/>
                </a:solidFill>
              </a:defRPr>
            </a:lvl2pPr>
            <a:lvl3pPr marL="0" indent="0">
              <a:spcAft>
                <a:spcPts val="1200"/>
              </a:spcAft>
              <a:buClr>
                <a:schemeClr val="bg1"/>
              </a:buClr>
              <a:buFontTx/>
              <a:buNone/>
              <a:defRPr sz="5000" b="1">
                <a:solidFill>
                  <a:schemeClr val="tx2"/>
                </a:solidFill>
              </a:defRPr>
            </a:lvl3pPr>
            <a:lvl4pPr marL="0" indent="0">
              <a:spcAft>
                <a:spcPts val="1200"/>
              </a:spcAft>
              <a:buClr>
                <a:schemeClr val="bg1"/>
              </a:buClr>
              <a:buFontTx/>
              <a:buNone/>
              <a:defRPr sz="5000" b="1">
                <a:solidFill>
                  <a:schemeClr val="tx2"/>
                </a:solidFill>
              </a:defRPr>
            </a:lvl4pPr>
            <a:lvl5pPr marL="0" indent="0">
              <a:spcAft>
                <a:spcPts val="1200"/>
              </a:spcAft>
              <a:buClr>
                <a:schemeClr val="bg1"/>
              </a:buClr>
              <a:buFontTx/>
              <a:buNone/>
              <a:defRPr sz="5000" b="1">
                <a:solidFill>
                  <a:schemeClr val="tx2"/>
                </a:solidFill>
              </a:defRPr>
            </a:lvl5pPr>
            <a:lvl6pPr marL="0" indent="0">
              <a:spcAft>
                <a:spcPts val="1200"/>
              </a:spcAft>
              <a:buClr>
                <a:schemeClr val="bg1"/>
              </a:buClr>
              <a:buFontTx/>
              <a:buNone/>
              <a:defRPr sz="5000" b="1">
                <a:solidFill>
                  <a:schemeClr val="tx2"/>
                </a:solidFill>
              </a:defRPr>
            </a:lvl6pPr>
            <a:lvl7pPr marL="0" indent="0">
              <a:spcAft>
                <a:spcPts val="1200"/>
              </a:spcAft>
              <a:buClr>
                <a:schemeClr val="bg1"/>
              </a:buClr>
              <a:buFontTx/>
              <a:buNone/>
              <a:defRPr sz="5000" b="1">
                <a:solidFill>
                  <a:schemeClr val="tx2"/>
                </a:solidFill>
              </a:defRPr>
            </a:lvl7pPr>
            <a:lvl8pPr marL="0" indent="0">
              <a:spcAft>
                <a:spcPts val="1200"/>
              </a:spcAft>
              <a:buClr>
                <a:schemeClr val="bg1"/>
              </a:buClr>
              <a:buFontTx/>
              <a:buNone/>
              <a:defRPr sz="5000" b="1">
                <a:solidFill>
                  <a:schemeClr val="tx2"/>
                </a:solidFill>
              </a:defRPr>
            </a:lvl8pPr>
            <a:lvl9pPr marL="0" indent="0">
              <a:spcAft>
                <a:spcPts val="1200"/>
              </a:spcAft>
              <a:buClr>
                <a:schemeClr val="bg1"/>
              </a:buClr>
              <a:buFontTx/>
              <a:buNone/>
              <a:defRPr sz="5000" b="1">
                <a:solidFill>
                  <a:schemeClr val="bg1"/>
                </a:solidFill>
              </a:defRPr>
            </a:lvl9pPr>
          </a:lstStyle>
          <a:p>
            <a:pPr lvl="8"/>
            <a:r>
              <a:rPr lang="en-US" dirty="0"/>
              <a:t>01</a:t>
            </a:r>
          </a:p>
        </p:txBody>
      </p:sp>
      <p:pic>
        <p:nvPicPr>
          <p:cNvPr id="8" name="Picture 7" descr="Shape&#10;&#10;Description automatically generated with low confidence">
            <a:extLst>
              <a:ext uri="{FF2B5EF4-FFF2-40B4-BE49-F238E27FC236}">
                <a16:creationId xmlns:a16="http://schemas.microsoft.com/office/drawing/2014/main" id="{A8172E89-4DDC-00A7-C702-5D21087B0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Tree>
    <p:extLst>
      <p:ext uri="{BB962C8B-B14F-4D97-AF65-F5344CB8AC3E}">
        <p14:creationId xmlns:p14="http://schemas.microsoft.com/office/powerpoint/2010/main" val="411423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_title_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CEC534-8F21-FE41-9D3A-E7188E5B2BEF}"/>
              </a:ext>
            </a:extLst>
          </p:cNvPr>
          <p:cNvSpPr/>
          <p:nvPr userDrawn="1"/>
        </p:nvSpPr>
        <p:spPr bwMode="auto">
          <a:xfrm>
            <a:off x="81023" y="1"/>
            <a:ext cx="2999874" cy="6356353"/>
          </a:xfrm>
          <a:prstGeom prst="rect">
            <a:avLst/>
          </a:prstGeom>
          <a:solidFill>
            <a:schemeClr val="bg1"/>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3" name="Title 2">
            <a:extLst>
              <a:ext uri="{FF2B5EF4-FFF2-40B4-BE49-F238E27FC236}">
                <a16:creationId xmlns:a16="http://schemas.microsoft.com/office/drawing/2014/main" id="{24399077-65BE-90AD-19A6-8206A2789BB9}"/>
              </a:ext>
            </a:extLst>
          </p:cNvPr>
          <p:cNvSpPr>
            <a:spLocks noGrp="1"/>
          </p:cNvSpPr>
          <p:nvPr>
            <p:ph type="title"/>
          </p:nvPr>
        </p:nvSpPr>
        <p:spPr>
          <a:xfrm>
            <a:off x="460373" y="1589088"/>
            <a:ext cx="2330451" cy="2655534"/>
          </a:xfrm>
        </p:spPr>
        <p:txBody>
          <a:bodyPr/>
          <a:lstStyle>
            <a:lvl1pPr>
              <a:defRPr sz="2000" b="1">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BF72753-9AB3-C6C4-56F2-26C68CE860EC}"/>
              </a:ext>
            </a:extLst>
          </p:cNvPr>
          <p:cNvSpPr>
            <a:spLocks noGrp="1"/>
          </p:cNvSpPr>
          <p:nvPr>
            <p:ph type="ftr" sz="quarter" idx="10"/>
          </p:nvPr>
        </p:nvSpPr>
        <p:spPr/>
        <p:txBody>
          <a:bodyPr/>
          <a:lstStyle/>
          <a:p>
            <a:r>
              <a:rPr lang="en-US"/>
              <a:t>Presentation title | Private and confidential. Not for redistribution.</a:t>
            </a:r>
            <a:endParaRPr lang="en-US" dirty="0"/>
          </a:p>
        </p:txBody>
      </p:sp>
      <p:sp>
        <p:nvSpPr>
          <p:cNvPr id="5" name="Slide Number Placeholder 4">
            <a:extLst>
              <a:ext uri="{FF2B5EF4-FFF2-40B4-BE49-F238E27FC236}">
                <a16:creationId xmlns:a16="http://schemas.microsoft.com/office/drawing/2014/main" id="{8B7697A4-BEC5-D92F-E8AD-5FBAF2B7A4C6}"/>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7" name="Text Placeholder 2">
            <a:extLst>
              <a:ext uri="{FF2B5EF4-FFF2-40B4-BE49-F238E27FC236}">
                <a16:creationId xmlns:a16="http://schemas.microsoft.com/office/drawing/2014/main" id="{791B51E8-AFA9-7732-A6E7-4183D178717E}"/>
              </a:ext>
            </a:extLst>
          </p:cNvPr>
          <p:cNvSpPr>
            <a:spLocks noGrp="1"/>
          </p:cNvSpPr>
          <p:nvPr>
            <p:ph type="body" sz="quarter" idx="13" hasCustomPrompt="1"/>
          </p:nvPr>
        </p:nvSpPr>
        <p:spPr>
          <a:xfrm>
            <a:off x="460375" y="374651"/>
            <a:ext cx="1285875" cy="920750"/>
          </a:xfrm>
        </p:spPr>
        <p:txBody>
          <a:bodyPr tIns="0" rIns="0"/>
          <a:lstStyle>
            <a:lvl1pPr marL="0" indent="0">
              <a:lnSpc>
                <a:spcPct val="100000"/>
              </a:lnSpc>
              <a:spcAft>
                <a:spcPts val="400"/>
              </a:spcAft>
              <a:buFontTx/>
              <a:buNone/>
              <a:defRPr sz="5000" b="1" i="0">
                <a:solidFill>
                  <a:schemeClr val="tx2"/>
                </a:solidFill>
              </a:defRPr>
            </a:lvl1pPr>
            <a:lvl2pPr marL="0" indent="0">
              <a:lnSpc>
                <a:spcPct val="100000"/>
              </a:lnSpc>
              <a:spcAft>
                <a:spcPts val="4000"/>
              </a:spcAft>
              <a:buClr>
                <a:schemeClr val="bg1"/>
              </a:buClr>
              <a:buFontTx/>
              <a:buNone/>
              <a:defRPr sz="5000" b="1" i="0">
                <a:solidFill>
                  <a:schemeClr val="tx2"/>
                </a:solidFill>
              </a:defRPr>
            </a:lvl2pPr>
            <a:lvl3pPr marL="0" indent="0">
              <a:spcAft>
                <a:spcPts val="1200"/>
              </a:spcAft>
              <a:buClr>
                <a:schemeClr val="bg1"/>
              </a:buClr>
              <a:buFontTx/>
              <a:buNone/>
              <a:defRPr sz="5000" b="1">
                <a:solidFill>
                  <a:schemeClr val="tx2"/>
                </a:solidFill>
              </a:defRPr>
            </a:lvl3pPr>
            <a:lvl4pPr marL="0" indent="0">
              <a:spcAft>
                <a:spcPts val="1200"/>
              </a:spcAft>
              <a:buClr>
                <a:schemeClr val="bg1"/>
              </a:buClr>
              <a:buFontTx/>
              <a:buNone/>
              <a:defRPr sz="5000" b="1">
                <a:solidFill>
                  <a:schemeClr val="tx2"/>
                </a:solidFill>
              </a:defRPr>
            </a:lvl4pPr>
            <a:lvl5pPr marL="0" indent="0">
              <a:spcAft>
                <a:spcPts val="1200"/>
              </a:spcAft>
              <a:buClr>
                <a:schemeClr val="bg1"/>
              </a:buClr>
              <a:buFontTx/>
              <a:buNone/>
              <a:defRPr sz="5000" b="1">
                <a:solidFill>
                  <a:schemeClr val="tx2"/>
                </a:solidFill>
              </a:defRPr>
            </a:lvl5pPr>
            <a:lvl6pPr marL="0" indent="0">
              <a:spcAft>
                <a:spcPts val="1200"/>
              </a:spcAft>
              <a:buClr>
                <a:schemeClr val="bg1"/>
              </a:buClr>
              <a:buFontTx/>
              <a:buNone/>
              <a:defRPr sz="5000" b="1">
                <a:solidFill>
                  <a:schemeClr val="tx2"/>
                </a:solidFill>
              </a:defRPr>
            </a:lvl6pPr>
            <a:lvl7pPr marL="0" indent="0">
              <a:spcAft>
                <a:spcPts val="1200"/>
              </a:spcAft>
              <a:buClr>
                <a:schemeClr val="bg1"/>
              </a:buClr>
              <a:buFontTx/>
              <a:buNone/>
              <a:defRPr sz="5000" b="1">
                <a:solidFill>
                  <a:schemeClr val="tx2"/>
                </a:solidFill>
              </a:defRPr>
            </a:lvl7pPr>
            <a:lvl8pPr marL="0" indent="0">
              <a:spcAft>
                <a:spcPts val="1200"/>
              </a:spcAft>
              <a:buClr>
                <a:schemeClr val="bg1"/>
              </a:buClr>
              <a:buFontTx/>
              <a:buNone/>
              <a:defRPr sz="5000" b="1">
                <a:solidFill>
                  <a:schemeClr val="tx2"/>
                </a:solidFill>
              </a:defRPr>
            </a:lvl8pPr>
            <a:lvl9pPr marL="0" indent="0">
              <a:spcAft>
                <a:spcPts val="1200"/>
              </a:spcAft>
              <a:buClr>
                <a:schemeClr val="bg1"/>
              </a:buClr>
              <a:buFontTx/>
              <a:buNone/>
              <a:defRPr sz="5000" b="1">
                <a:solidFill>
                  <a:schemeClr val="tx2"/>
                </a:solidFill>
              </a:defRPr>
            </a:lvl9pPr>
          </a:lstStyle>
          <a:p>
            <a:pPr lvl="8"/>
            <a:r>
              <a:rPr lang="en-US" dirty="0"/>
              <a:t>01</a:t>
            </a:r>
          </a:p>
        </p:txBody>
      </p:sp>
      <p:pic>
        <p:nvPicPr>
          <p:cNvPr id="8" name="Picture 7" descr="Shape&#10;&#10;Description automatically generated with low confidence">
            <a:extLst>
              <a:ext uri="{FF2B5EF4-FFF2-40B4-BE49-F238E27FC236}">
                <a16:creationId xmlns:a16="http://schemas.microsoft.com/office/drawing/2014/main" id="{A8172E89-4DDC-00A7-C702-5D21087B0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2" name="Picture Placeholder 21">
            <a:extLst>
              <a:ext uri="{FF2B5EF4-FFF2-40B4-BE49-F238E27FC236}">
                <a16:creationId xmlns:a16="http://schemas.microsoft.com/office/drawing/2014/main" id="{907FD0A1-1B63-54A7-21BE-64B7DC130C52}"/>
              </a:ext>
            </a:extLst>
          </p:cNvPr>
          <p:cNvSpPr>
            <a:spLocks noGrp="1"/>
          </p:cNvSpPr>
          <p:nvPr>
            <p:ph type="pic" sz="quarter" idx="27" hasCustomPrompt="1"/>
          </p:nvPr>
        </p:nvSpPr>
        <p:spPr>
          <a:xfrm flipV="1">
            <a:off x="3013075" y="0"/>
            <a:ext cx="9178924" cy="6400795"/>
          </a:xfrm>
          <a:prstGeom prst="round1Rect">
            <a:avLst>
              <a:gd name="adj" fmla="val 26702"/>
            </a:avLst>
          </a:prstGeom>
          <a:solidFill>
            <a:srgbClr val="BFBFBF"/>
          </a:solidFill>
        </p:spPr>
        <p:txBody>
          <a:bodyPr vert="vert" lIns="1188720" tIns="1188720" anchor="ctr" anchorCtr="0"/>
          <a:lstStyle/>
          <a:p>
            <a:r>
              <a:rPr lang="en-US" dirty="0"/>
              <a:t> </a:t>
            </a:r>
          </a:p>
        </p:txBody>
      </p:sp>
    </p:spTree>
    <p:extLst>
      <p:ext uri="{BB962C8B-B14F-4D97-AF65-F5344CB8AC3E}">
        <p14:creationId xmlns:p14="http://schemas.microsoft.com/office/powerpoint/2010/main" val="2130244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1col">
    <p:bg>
      <p:bgPr>
        <a:solidFill>
          <a:schemeClr val="bg1"/>
        </a:solidFill>
        <a:effectLst/>
      </p:bgPr>
    </p:bg>
    <p:spTree>
      <p:nvGrpSpPr>
        <p:cNvPr id="1" name=""/>
        <p:cNvGrpSpPr/>
        <p:nvPr/>
      </p:nvGrpSpPr>
      <p:grpSpPr>
        <a:xfrm>
          <a:off x="0" y="0"/>
          <a:ext cx="0" cy="0"/>
          <a:chOff x="0" y="0"/>
          <a:chExt cx="0" cy="0"/>
        </a:xfrm>
      </p:grpSpPr>
      <p:pic>
        <p:nvPicPr>
          <p:cNvPr id="10" name="Picture 9" descr="Shape&#10;&#10;Description automatically generated with low confidence">
            <a:extLst>
              <a:ext uri="{FF2B5EF4-FFF2-40B4-BE49-F238E27FC236}">
                <a16:creationId xmlns:a16="http://schemas.microsoft.com/office/drawing/2014/main" id="{8B478027-0B16-C227-76E8-875A973BEE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11" name="Footer Placeholder 10">
            <a:extLst>
              <a:ext uri="{FF2B5EF4-FFF2-40B4-BE49-F238E27FC236}">
                <a16:creationId xmlns:a16="http://schemas.microsoft.com/office/drawing/2014/main" id="{F263E73F-DEF9-130F-B071-D10FB1CB5161}"/>
              </a:ext>
            </a:extLst>
          </p:cNvPr>
          <p:cNvSpPr>
            <a:spLocks noGrp="1"/>
          </p:cNvSpPr>
          <p:nvPr>
            <p:ph type="ftr" sz="quarter" idx="10"/>
          </p:nvPr>
        </p:nvSpPr>
        <p:spPr/>
        <p:txBody>
          <a:bodyPr/>
          <a:lstStyle/>
          <a:p>
            <a:r>
              <a:rPr lang="en-US"/>
              <a:t>Presentation title | Private and confidential. Not for redistribution.</a:t>
            </a:r>
            <a:endParaRPr lang="en-US" dirty="0"/>
          </a:p>
        </p:txBody>
      </p:sp>
      <p:sp>
        <p:nvSpPr>
          <p:cNvPr id="12" name="Slide Number Placeholder 11">
            <a:extLst>
              <a:ext uri="{FF2B5EF4-FFF2-40B4-BE49-F238E27FC236}">
                <a16:creationId xmlns:a16="http://schemas.microsoft.com/office/drawing/2014/main" id="{72307C66-749A-F18A-899A-DCE7C0FC87C7}"/>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13" name="Title 12">
            <a:extLst>
              <a:ext uri="{FF2B5EF4-FFF2-40B4-BE49-F238E27FC236}">
                <a16:creationId xmlns:a16="http://schemas.microsoft.com/office/drawing/2014/main" id="{4F1CDDB3-BF83-7CAD-8095-05CE4D0BE82C}"/>
              </a:ext>
            </a:extLst>
          </p:cNvPr>
          <p:cNvSpPr>
            <a:spLocks noGrp="1"/>
          </p:cNvSpPr>
          <p:nvPr>
            <p:ph type="title"/>
          </p:nvPr>
        </p:nvSpPr>
        <p:spPr/>
        <p:txBody>
          <a:bodyPr/>
          <a:lstStyle>
            <a:lvl1pPr>
              <a:defRPr b="1" i="0"/>
            </a:lvl1pPr>
          </a:lstStyle>
          <a:p>
            <a:r>
              <a:rPr lang="en-US"/>
              <a:t>Click to edit Master title style</a:t>
            </a:r>
            <a:endParaRPr lang="en-US" dirty="0"/>
          </a:p>
        </p:txBody>
      </p:sp>
      <p:sp>
        <p:nvSpPr>
          <p:cNvPr id="15" name="Content Placeholder 14">
            <a:extLst>
              <a:ext uri="{FF2B5EF4-FFF2-40B4-BE49-F238E27FC236}">
                <a16:creationId xmlns:a16="http://schemas.microsoft.com/office/drawing/2014/main" id="{DF05DFE8-7FB7-D13C-1ED9-A427B82EA5E7}"/>
              </a:ext>
            </a:extLst>
          </p:cNvPr>
          <p:cNvSpPr>
            <a:spLocks noGrp="1"/>
          </p:cNvSpPr>
          <p:nvPr>
            <p:ph sz="quarter" idx="12"/>
          </p:nvPr>
        </p:nvSpPr>
        <p:spPr>
          <a:xfrm>
            <a:off x="460376" y="1589088"/>
            <a:ext cx="8705850"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0428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2col">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F3F0BF44-DA9D-4C35-2723-C1DC89437D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5" name="Footer Placeholder 4">
            <a:extLst>
              <a:ext uri="{FF2B5EF4-FFF2-40B4-BE49-F238E27FC236}">
                <a16:creationId xmlns:a16="http://schemas.microsoft.com/office/drawing/2014/main" id="{E7AC6684-4917-893D-7978-45194F506A94}"/>
              </a:ext>
            </a:extLst>
          </p:cNvPr>
          <p:cNvSpPr>
            <a:spLocks noGrp="1"/>
          </p:cNvSpPr>
          <p:nvPr>
            <p:ph type="ftr" sz="quarter" idx="22"/>
          </p:nvPr>
        </p:nvSpPr>
        <p:spPr/>
        <p:txBody>
          <a:bodyPr/>
          <a:lstStyle/>
          <a:p>
            <a:r>
              <a:rPr lang="en-US"/>
              <a:t>Presentation title | Private and confidential. Not for redistribution.</a:t>
            </a:r>
            <a:endParaRPr lang="en-US" dirty="0"/>
          </a:p>
        </p:txBody>
      </p:sp>
      <p:sp>
        <p:nvSpPr>
          <p:cNvPr id="6" name="Slide Number Placeholder 5">
            <a:extLst>
              <a:ext uri="{FF2B5EF4-FFF2-40B4-BE49-F238E27FC236}">
                <a16:creationId xmlns:a16="http://schemas.microsoft.com/office/drawing/2014/main" id="{B3050605-C097-CBBB-F6AE-D408F5C6B153}"/>
              </a:ext>
            </a:extLst>
          </p:cNvPr>
          <p:cNvSpPr>
            <a:spLocks noGrp="1"/>
          </p:cNvSpPr>
          <p:nvPr>
            <p:ph type="sldNum" sz="quarter" idx="23"/>
          </p:nvPr>
        </p:nvSpPr>
        <p:spPr/>
        <p:txBody>
          <a:bodyPr/>
          <a:lstStyle/>
          <a:p>
            <a:fld id="{63DCA5C9-2E11-4C67-86EB-AE1DE127DC64}" type="slidenum">
              <a:rPr lang="en-US" smtClean="0"/>
              <a:pPr/>
              <a:t>‹#›</a:t>
            </a:fld>
            <a:endParaRPr lang="en-US" dirty="0"/>
          </a:p>
        </p:txBody>
      </p:sp>
      <p:sp>
        <p:nvSpPr>
          <p:cNvPr id="9" name="Title 8">
            <a:extLst>
              <a:ext uri="{FF2B5EF4-FFF2-40B4-BE49-F238E27FC236}">
                <a16:creationId xmlns:a16="http://schemas.microsoft.com/office/drawing/2014/main" id="{2FD30BEA-E41A-8153-93D0-C0E234D486BD}"/>
              </a:ext>
            </a:extLst>
          </p:cNvPr>
          <p:cNvSpPr>
            <a:spLocks noGrp="1"/>
          </p:cNvSpPr>
          <p:nvPr>
            <p:ph type="title"/>
          </p:nvPr>
        </p:nvSpPr>
        <p:spPr/>
        <p:txBody>
          <a:bodyPr/>
          <a:lstStyle>
            <a:lvl1pPr>
              <a:defRPr b="1" i="0"/>
            </a:lvl1pPr>
          </a:lstStyle>
          <a:p>
            <a:r>
              <a:rPr lang="en-US"/>
              <a:t>Click to edit Master title style</a:t>
            </a:r>
            <a:endParaRPr lang="en-US" dirty="0"/>
          </a:p>
        </p:txBody>
      </p:sp>
      <p:sp>
        <p:nvSpPr>
          <p:cNvPr id="11" name="Content Placeholder 14">
            <a:extLst>
              <a:ext uri="{FF2B5EF4-FFF2-40B4-BE49-F238E27FC236}">
                <a16:creationId xmlns:a16="http://schemas.microsoft.com/office/drawing/2014/main" id="{40D517D3-A3F3-EB08-C36E-3DA4A3137762}"/>
              </a:ext>
            </a:extLst>
          </p:cNvPr>
          <p:cNvSpPr>
            <a:spLocks noGrp="1"/>
          </p:cNvSpPr>
          <p:nvPr>
            <p:ph sz="quarter" idx="12"/>
          </p:nvPr>
        </p:nvSpPr>
        <p:spPr>
          <a:xfrm>
            <a:off x="460375" y="1589088"/>
            <a:ext cx="5521325"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4">
            <a:extLst>
              <a:ext uri="{FF2B5EF4-FFF2-40B4-BE49-F238E27FC236}">
                <a16:creationId xmlns:a16="http://schemas.microsoft.com/office/drawing/2014/main" id="{626421F6-DB4D-6324-D91F-140A0EBD877C}"/>
              </a:ext>
            </a:extLst>
          </p:cNvPr>
          <p:cNvSpPr>
            <a:spLocks noGrp="1"/>
          </p:cNvSpPr>
          <p:nvPr>
            <p:ph sz="quarter" idx="24"/>
          </p:nvPr>
        </p:nvSpPr>
        <p:spPr>
          <a:xfrm>
            <a:off x="6216406" y="1589088"/>
            <a:ext cx="5521325"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4158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3col">
    <p:bg>
      <p:bgPr>
        <a:solidFill>
          <a:schemeClr val="bg1"/>
        </a:solidFill>
        <a:effectLst/>
      </p:bgPr>
    </p:bg>
    <p:spTree>
      <p:nvGrpSpPr>
        <p:cNvPr id="1" name=""/>
        <p:cNvGrpSpPr/>
        <p:nvPr/>
      </p:nvGrpSpPr>
      <p:grpSpPr>
        <a:xfrm>
          <a:off x="0" y="0"/>
          <a:ext cx="0" cy="0"/>
          <a:chOff x="0" y="0"/>
          <a:chExt cx="0" cy="0"/>
        </a:xfrm>
      </p:grpSpPr>
      <p:pic>
        <p:nvPicPr>
          <p:cNvPr id="2" name="Picture 1" descr="Shape&#10;&#10;Description automatically generated with low confidence">
            <a:extLst>
              <a:ext uri="{FF2B5EF4-FFF2-40B4-BE49-F238E27FC236}">
                <a16:creationId xmlns:a16="http://schemas.microsoft.com/office/drawing/2014/main" id="{A64D2719-E38B-C4F0-1672-BD344263CA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3" name="Footer Placeholder 2">
            <a:extLst>
              <a:ext uri="{FF2B5EF4-FFF2-40B4-BE49-F238E27FC236}">
                <a16:creationId xmlns:a16="http://schemas.microsoft.com/office/drawing/2014/main" id="{41FA9757-0038-867C-A6F8-301106810F83}"/>
              </a:ext>
            </a:extLst>
          </p:cNvPr>
          <p:cNvSpPr>
            <a:spLocks noGrp="1"/>
          </p:cNvSpPr>
          <p:nvPr>
            <p:ph type="ftr" sz="quarter" idx="15"/>
          </p:nvPr>
        </p:nvSpPr>
        <p:spPr/>
        <p:txBody>
          <a:bodyPr/>
          <a:lstStyle/>
          <a:p>
            <a:r>
              <a:rPr lang="en-US"/>
              <a:t>Presentation title | Private and confidential. Not for redistribution.</a:t>
            </a:r>
            <a:endParaRPr lang="en-US" dirty="0"/>
          </a:p>
        </p:txBody>
      </p:sp>
      <p:sp>
        <p:nvSpPr>
          <p:cNvPr id="5" name="Slide Number Placeholder 4">
            <a:extLst>
              <a:ext uri="{FF2B5EF4-FFF2-40B4-BE49-F238E27FC236}">
                <a16:creationId xmlns:a16="http://schemas.microsoft.com/office/drawing/2014/main" id="{7100BA09-8485-6F97-9E99-971ACED93B24}"/>
              </a:ext>
            </a:extLst>
          </p:cNvPr>
          <p:cNvSpPr>
            <a:spLocks noGrp="1"/>
          </p:cNvSpPr>
          <p:nvPr>
            <p:ph type="sldNum" sz="quarter" idx="16"/>
          </p:nvPr>
        </p:nvSpPr>
        <p:spPr/>
        <p:txBody>
          <a:bodyPr/>
          <a:lstStyle/>
          <a:p>
            <a:fld id="{63DCA5C9-2E11-4C67-86EB-AE1DE127DC64}" type="slidenum">
              <a:rPr lang="en-US" smtClean="0"/>
              <a:pPr/>
              <a:t>‹#›</a:t>
            </a:fld>
            <a:endParaRPr lang="en-US" dirty="0"/>
          </a:p>
        </p:txBody>
      </p:sp>
      <p:sp>
        <p:nvSpPr>
          <p:cNvPr id="12" name="Content Placeholder 14">
            <a:extLst>
              <a:ext uri="{FF2B5EF4-FFF2-40B4-BE49-F238E27FC236}">
                <a16:creationId xmlns:a16="http://schemas.microsoft.com/office/drawing/2014/main" id="{C4703550-4310-8A09-3B0E-902D7CA3A392}"/>
              </a:ext>
            </a:extLst>
          </p:cNvPr>
          <p:cNvSpPr>
            <a:spLocks noGrp="1"/>
          </p:cNvSpPr>
          <p:nvPr>
            <p:ph sz="quarter" idx="12"/>
          </p:nvPr>
        </p:nvSpPr>
        <p:spPr>
          <a:xfrm>
            <a:off x="460376" y="1589088"/>
            <a:ext cx="3606800"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4">
            <a:extLst>
              <a:ext uri="{FF2B5EF4-FFF2-40B4-BE49-F238E27FC236}">
                <a16:creationId xmlns:a16="http://schemas.microsoft.com/office/drawing/2014/main" id="{2261D054-A5A7-D9E2-0BAC-4517D077D60E}"/>
              </a:ext>
            </a:extLst>
          </p:cNvPr>
          <p:cNvSpPr>
            <a:spLocks noGrp="1"/>
          </p:cNvSpPr>
          <p:nvPr>
            <p:ph sz="quarter" idx="17"/>
          </p:nvPr>
        </p:nvSpPr>
        <p:spPr>
          <a:xfrm>
            <a:off x="4305545" y="1589088"/>
            <a:ext cx="3606800"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4">
            <a:extLst>
              <a:ext uri="{FF2B5EF4-FFF2-40B4-BE49-F238E27FC236}">
                <a16:creationId xmlns:a16="http://schemas.microsoft.com/office/drawing/2014/main" id="{A28A2AC4-9EBA-706C-1E7F-D3402ACCCF79}"/>
              </a:ext>
            </a:extLst>
          </p:cNvPr>
          <p:cNvSpPr>
            <a:spLocks noGrp="1"/>
          </p:cNvSpPr>
          <p:nvPr>
            <p:ph sz="quarter" idx="18"/>
          </p:nvPr>
        </p:nvSpPr>
        <p:spPr>
          <a:xfrm>
            <a:off x="8127268" y="1589088"/>
            <a:ext cx="3606800"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4">
            <a:extLst>
              <a:ext uri="{FF2B5EF4-FFF2-40B4-BE49-F238E27FC236}">
                <a16:creationId xmlns:a16="http://schemas.microsoft.com/office/drawing/2014/main" id="{7144AD7A-797E-A27F-B7E5-664548857ED7}"/>
              </a:ext>
            </a:extLst>
          </p:cNvPr>
          <p:cNvSpPr>
            <a:spLocks noGrp="1"/>
          </p:cNvSpPr>
          <p:nvPr>
            <p:ph type="title"/>
          </p:nvPr>
        </p:nvSpPr>
        <p:spPr/>
        <p:txBody>
          <a:bodyPr/>
          <a:lstStyle>
            <a:lvl1pPr>
              <a:defRPr b="1" i="0"/>
            </a:lvl1pPr>
          </a:lstStyle>
          <a:p>
            <a:r>
              <a:rPr lang="en-US"/>
              <a:t>Click to edit Master title style</a:t>
            </a:r>
            <a:endParaRPr lang="en-US" dirty="0"/>
          </a:p>
        </p:txBody>
      </p:sp>
    </p:spTree>
    <p:extLst>
      <p:ext uri="{BB962C8B-B14F-4D97-AF65-F5344CB8AC3E}">
        <p14:creationId xmlns:p14="http://schemas.microsoft.com/office/powerpoint/2010/main" val="532933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full chart">
    <p:bg>
      <p:bgPr>
        <a:solidFill>
          <a:schemeClr val="bg1"/>
        </a:solidFill>
        <a:effectLst/>
      </p:bgPr>
    </p:bg>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0203C4E6-EC7C-1F40-86EA-065A6220FC54}"/>
              </a:ext>
            </a:extLst>
          </p:cNvPr>
          <p:cNvSpPr>
            <a:spLocks noGrp="1"/>
          </p:cNvSpPr>
          <p:nvPr>
            <p:ph type="chart" sz="quarter" idx="20"/>
          </p:nvPr>
        </p:nvSpPr>
        <p:spPr>
          <a:xfrm>
            <a:off x="460375" y="1589088"/>
            <a:ext cx="11269663" cy="4821237"/>
          </a:xfrm>
          <a:pattFill prst="pct10">
            <a:fgClr>
              <a:schemeClr val="tx1"/>
            </a:fgClr>
            <a:bgClr>
              <a:schemeClr val="bg1"/>
            </a:bgClr>
          </a:pattFill>
        </p:spPr>
        <p:txBody>
          <a:bodyPr tIns="2743200" rIns="0"/>
          <a:lstStyle>
            <a:lvl1pPr algn="ctr">
              <a:defRPr b="0" i="0"/>
            </a:lvl1pPr>
          </a:lstStyle>
          <a:p>
            <a:r>
              <a:rPr lang="en-US"/>
              <a:t>Click icon to add chart</a:t>
            </a:r>
            <a:endParaRPr lang="en-US" dirty="0"/>
          </a:p>
        </p:txBody>
      </p:sp>
      <p:pic>
        <p:nvPicPr>
          <p:cNvPr id="5" name="Picture 4" descr="Shape&#10;&#10;Description automatically generated with low confidence">
            <a:extLst>
              <a:ext uri="{FF2B5EF4-FFF2-40B4-BE49-F238E27FC236}">
                <a16:creationId xmlns:a16="http://schemas.microsoft.com/office/drawing/2014/main" id="{FF5EF3F6-1D56-238E-5869-676928B9E1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6" name="Footer Placeholder 5">
            <a:extLst>
              <a:ext uri="{FF2B5EF4-FFF2-40B4-BE49-F238E27FC236}">
                <a16:creationId xmlns:a16="http://schemas.microsoft.com/office/drawing/2014/main" id="{468C018C-6A83-CF04-09FC-F1ABE02C32E2}"/>
              </a:ext>
            </a:extLst>
          </p:cNvPr>
          <p:cNvSpPr>
            <a:spLocks noGrp="1"/>
          </p:cNvSpPr>
          <p:nvPr>
            <p:ph type="ftr" sz="quarter" idx="21"/>
          </p:nvPr>
        </p:nvSpPr>
        <p:spPr/>
        <p:txBody>
          <a:bodyPr/>
          <a:lstStyle/>
          <a:p>
            <a:r>
              <a:rPr lang="en-US"/>
              <a:t>Presentation title | Private and confidential. Not for redistribution.</a:t>
            </a:r>
            <a:endParaRPr lang="en-US" dirty="0"/>
          </a:p>
        </p:txBody>
      </p:sp>
      <p:sp>
        <p:nvSpPr>
          <p:cNvPr id="9" name="Slide Number Placeholder 8">
            <a:extLst>
              <a:ext uri="{FF2B5EF4-FFF2-40B4-BE49-F238E27FC236}">
                <a16:creationId xmlns:a16="http://schemas.microsoft.com/office/drawing/2014/main" id="{D0BC3EF5-F1FD-6945-41DE-2A113F7A947F}"/>
              </a:ext>
            </a:extLst>
          </p:cNvPr>
          <p:cNvSpPr>
            <a:spLocks noGrp="1"/>
          </p:cNvSpPr>
          <p:nvPr>
            <p:ph type="sldNum" sz="quarter" idx="22"/>
          </p:nvPr>
        </p:nvSpPr>
        <p:spPr/>
        <p:txBody>
          <a:bodyPr/>
          <a:lstStyle/>
          <a:p>
            <a:fld id="{63DCA5C9-2E11-4C67-86EB-AE1DE127DC64}" type="slidenum">
              <a:rPr lang="en-US" smtClean="0"/>
              <a:pPr/>
              <a:t>‹#›</a:t>
            </a:fld>
            <a:endParaRPr lang="en-US" dirty="0"/>
          </a:p>
        </p:txBody>
      </p:sp>
      <p:sp>
        <p:nvSpPr>
          <p:cNvPr id="10" name="Title 9">
            <a:extLst>
              <a:ext uri="{FF2B5EF4-FFF2-40B4-BE49-F238E27FC236}">
                <a16:creationId xmlns:a16="http://schemas.microsoft.com/office/drawing/2014/main" id="{D418624E-A4E8-6769-D08F-E1C76096EB45}"/>
              </a:ext>
            </a:extLst>
          </p:cNvPr>
          <p:cNvSpPr>
            <a:spLocks noGrp="1"/>
          </p:cNvSpPr>
          <p:nvPr>
            <p:ph type="title"/>
          </p:nvPr>
        </p:nvSpPr>
        <p:spPr/>
        <p:txBody>
          <a:bodyPr/>
          <a:lstStyle>
            <a:lvl1pPr>
              <a:defRPr b="1" i="0"/>
            </a:lvl1pPr>
          </a:lstStyle>
          <a:p>
            <a:r>
              <a:rPr lang="en-US"/>
              <a:t>Click to edit Master title style</a:t>
            </a:r>
            <a:endParaRPr lang="en-US" dirty="0"/>
          </a:p>
        </p:txBody>
      </p:sp>
    </p:spTree>
    <p:extLst>
      <p:ext uri="{BB962C8B-B14F-4D97-AF65-F5344CB8AC3E}">
        <p14:creationId xmlns:p14="http://schemas.microsoft.com/office/powerpoint/2010/main" val="28023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full table">
    <p:bg>
      <p:bgPr>
        <a:solidFill>
          <a:schemeClr val="bg1"/>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p:nvPr>
        </p:nvSpPr>
        <p:spPr>
          <a:xfrm>
            <a:off x="460376" y="374650"/>
            <a:ext cx="11266486" cy="6035674"/>
          </a:xfrm>
          <a:pattFill prst="pct10">
            <a:fgClr>
              <a:schemeClr val="accent1"/>
            </a:fgClr>
            <a:bgClr>
              <a:schemeClr val="bg1"/>
            </a:bgClr>
          </a:pattFill>
        </p:spPr>
        <p:txBody>
          <a:bodyPr tIns="2194560"/>
          <a:lstStyle>
            <a:lvl1pPr algn="ctr">
              <a:defRPr sz="1800" b="0" i="0"/>
            </a:lvl1pPr>
          </a:lstStyle>
          <a:p>
            <a:r>
              <a:rPr lang="en-US"/>
              <a:t>Click icon to add table</a:t>
            </a:r>
            <a:endParaRPr lang="en-US" dirty="0"/>
          </a:p>
        </p:txBody>
      </p:sp>
      <p:pic>
        <p:nvPicPr>
          <p:cNvPr id="2" name="Picture 1" descr="Shape&#10;&#10;Description automatically generated with low confidence">
            <a:extLst>
              <a:ext uri="{FF2B5EF4-FFF2-40B4-BE49-F238E27FC236}">
                <a16:creationId xmlns:a16="http://schemas.microsoft.com/office/drawing/2014/main" id="{067939E9-42B2-38FA-E238-F04D3C0ADA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5" name="Footer Placeholder 4">
            <a:extLst>
              <a:ext uri="{FF2B5EF4-FFF2-40B4-BE49-F238E27FC236}">
                <a16:creationId xmlns:a16="http://schemas.microsoft.com/office/drawing/2014/main" id="{E9F4204D-B49C-B09D-107E-482668961AC2}"/>
              </a:ext>
            </a:extLst>
          </p:cNvPr>
          <p:cNvSpPr>
            <a:spLocks noGrp="1"/>
          </p:cNvSpPr>
          <p:nvPr>
            <p:ph type="ftr" sz="quarter" idx="18"/>
          </p:nvPr>
        </p:nvSpPr>
        <p:spPr/>
        <p:txBody>
          <a:bodyPr/>
          <a:lstStyle/>
          <a:p>
            <a:r>
              <a:rPr lang="en-US"/>
              <a:t>Presentation title | Private and confidential. Not for redistribution.</a:t>
            </a:r>
            <a:endParaRPr lang="en-US" dirty="0"/>
          </a:p>
        </p:txBody>
      </p:sp>
      <p:sp>
        <p:nvSpPr>
          <p:cNvPr id="8" name="Slide Number Placeholder 7">
            <a:extLst>
              <a:ext uri="{FF2B5EF4-FFF2-40B4-BE49-F238E27FC236}">
                <a16:creationId xmlns:a16="http://schemas.microsoft.com/office/drawing/2014/main" id="{57401FE3-A03E-33F4-AACB-C29BC6826255}"/>
              </a:ext>
            </a:extLst>
          </p:cNvPr>
          <p:cNvSpPr>
            <a:spLocks noGrp="1"/>
          </p:cNvSpPr>
          <p:nvPr>
            <p:ph type="sldNum" sz="quarter" idx="19"/>
          </p:nvPr>
        </p:nvSpPr>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325550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2col_Callout">
    <p:bg>
      <p:bgPr>
        <a:solidFill>
          <a:schemeClr val="bg2"/>
        </a:solidFill>
        <a:effectLst/>
      </p:bgPr>
    </p:bg>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F0E6A1BB-CD8B-575E-DC19-C67D333F7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5" name="Footer Placeholder 4">
            <a:extLst>
              <a:ext uri="{FF2B5EF4-FFF2-40B4-BE49-F238E27FC236}">
                <a16:creationId xmlns:a16="http://schemas.microsoft.com/office/drawing/2014/main" id="{22E1C096-C9D6-74AE-4D08-6AA942750351}"/>
              </a:ext>
            </a:extLst>
          </p:cNvPr>
          <p:cNvSpPr>
            <a:spLocks noGrp="1"/>
          </p:cNvSpPr>
          <p:nvPr>
            <p:ph type="ftr" sz="quarter" idx="23"/>
          </p:nvPr>
        </p:nvSpPr>
        <p:spPr/>
        <p:txBody>
          <a:bodyPr/>
          <a:lstStyle/>
          <a:p>
            <a:r>
              <a:rPr lang="en-US"/>
              <a:t>Presentation title | Private and confidential. Not for redistribution.</a:t>
            </a:r>
            <a:endParaRPr lang="en-US" dirty="0"/>
          </a:p>
        </p:txBody>
      </p:sp>
      <p:sp>
        <p:nvSpPr>
          <p:cNvPr id="6" name="Slide Number Placeholder 5">
            <a:extLst>
              <a:ext uri="{FF2B5EF4-FFF2-40B4-BE49-F238E27FC236}">
                <a16:creationId xmlns:a16="http://schemas.microsoft.com/office/drawing/2014/main" id="{CDCADB85-CD29-D9FF-B26D-8C7DC392DD5B}"/>
              </a:ext>
            </a:extLst>
          </p:cNvPr>
          <p:cNvSpPr>
            <a:spLocks noGrp="1"/>
          </p:cNvSpPr>
          <p:nvPr>
            <p:ph type="sldNum" sz="quarter" idx="24"/>
          </p:nvPr>
        </p:nvSpPr>
        <p:spPr/>
        <p:txBody>
          <a:bodyPr/>
          <a:lstStyle/>
          <a:p>
            <a:fld id="{63DCA5C9-2E11-4C67-86EB-AE1DE127DC64}" type="slidenum">
              <a:rPr lang="en-US" smtClean="0"/>
              <a:pPr/>
              <a:t>‹#›</a:t>
            </a:fld>
            <a:endParaRPr lang="en-US" dirty="0"/>
          </a:p>
        </p:txBody>
      </p:sp>
      <p:sp>
        <p:nvSpPr>
          <p:cNvPr id="11" name="Content Placeholder 14">
            <a:extLst>
              <a:ext uri="{FF2B5EF4-FFF2-40B4-BE49-F238E27FC236}">
                <a16:creationId xmlns:a16="http://schemas.microsoft.com/office/drawing/2014/main" id="{2FDC2E9B-CC7A-C61E-A243-5671C2E3D9D8}"/>
              </a:ext>
            </a:extLst>
          </p:cNvPr>
          <p:cNvSpPr>
            <a:spLocks noGrp="1"/>
          </p:cNvSpPr>
          <p:nvPr>
            <p:ph sz="quarter" idx="12"/>
          </p:nvPr>
        </p:nvSpPr>
        <p:spPr>
          <a:xfrm>
            <a:off x="460375" y="1589088"/>
            <a:ext cx="5521325"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a:extLst>
              <a:ext uri="{FF2B5EF4-FFF2-40B4-BE49-F238E27FC236}">
                <a16:creationId xmlns:a16="http://schemas.microsoft.com/office/drawing/2014/main" id="{EF9C8EDC-0750-C4C1-E867-04DC76C15340}"/>
              </a:ext>
            </a:extLst>
          </p:cNvPr>
          <p:cNvSpPr>
            <a:spLocks noGrp="1"/>
          </p:cNvSpPr>
          <p:nvPr>
            <p:ph type="title"/>
          </p:nvPr>
        </p:nvSpPr>
        <p:spPr/>
        <p:txBody>
          <a:bodyPr/>
          <a:lstStyle>
            <a:lvl1pPr>
              <a:defRPr b="1" i="0"/>
            </a:lvl1pPr>
          </a:lstStyle>
          <a:p>
            <a:r>
              <a:rPr lang="en-US"/>
              <a:t>Click to edit Master title style</a:t>
            </a:r>
            <a:endParaRPr lang="en-US" dirty="0"/>
          </a:p>
        </p:txBody>
      </p:sp>
      <p:sp>
        <p:nvSpPr>
          <p:cNvPr id="13" name="Rounded Rectangle 12">
            <a:extLst>
              <a:ext uri="{FF2B5EF4-FFF2-40B4-BE49-F238E27FC236}">
                <a16:creationId xmlns:a16="http://schemas.microsoft.com/office/drawing/2014/main" id="{E0C066D0-208E-583D-BB91-D18B4F8837A1}"/>
              </a:ext>
            </a:extLst>
          </p:cNvPr>
          <p:cNvSpPr/>
          <p:nvPr userDrawn="1"/>
        </p:nvSpPr>
        <p:spPr bwMode="auto">
          <a:xfrm>
            <a:off x="6842125" y="1589086"/>
            <a:ext cx="4887913" cy="3990302"/>
          </a:xfrm>
          <a:prstGeom prst="roundRect">
            <a:avLst>
              <a:gd name="adj" fmla="val 6569"/>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2000" b="0" i="0" dirty="0">
              <a:solidFill>
                <a:schemeClr val="bg1"/>
              </a:solidFill>
              <a:latin typeface="Century Gothic" panose="020B0502020202020204" pitchFamily="34" charset="0"/>
              <a:ea typeface="Roboto" panose="02000000000000000000" pitchFamily="2" charset="0"/>
              <a:cs typeface="Segoe UI" panose="020B0502040204020203" pitchFamily="34" charset="0"/>
            </a:endParaRPr>
          </a:p>
        </p:txBody>
      </p:sp>
      <p:sp>
        <p:nvSpPr>
          <p:cNvPr id="9" name="Text Placeholder 15">
            <a:extLst>
              <a:ext uri="{FF2B5EF4-FFF2-40B4-BE49-F238E27FC236}">
                <a16:creationId xmlns:a16="http://schemas.microsoft.com/office/drawing/2014/main" id="{9E105035-5CD1-3142-9C06-DB231CE5481B}"/>
              </a:ext>
            </a:extLst>
          </p:cNvPr>
          <p:cNvSpPr>
            <a:spLocks noGrp="1"/>
          </p:cNvSpPr>
          <p:nvPr>
            <p:ph type="body" sz="quarter" idx="22" hasCustomPrompt="1"/>
          </p:nvPr>
        </p:nvSpPr>
        <p:spPr>
          <a:xfrm>
            <a:off x="6842125" y="1589087"/>
            <a:ext cx="4887913" cy="3990301"/>
          </a:xfrm>
        </p:spPr>
        <p:txBody>
          <a:bodyPr lIns="274320" tIns="365760" rIns="274320" bIns="274320" anchor="t" anchorCtr="0"/>
          <a:lstStyle>
            <a:lvl1pPr>
              <a:spcAft>
                <a:spcPts val="1200"/>
              </a:spcAft>
              <a:buFontTx/>
              <a:buNone/>
              <a:defRPr sz="2800" b="0" i="0" cap="none" baseline="0">
                <a:solidFill>
                  <a:schemeClr val="bg2"/>
                </a:solidFill>
                <a:latin typeface="Century Gothic" panose="020B0502020202020204" pitchFamily="34" charset="0"/>
                <a:ea typeface="Roboto" panose="02000000000000000000" pitchFamily="2" charset="0"/>
                <a:cs typeface="Segoe UI" panose="020B0502040204020203" pitchFamily="34" charset="0"/>
              </a:defRPr>
            </a:lvl1pPr>
            <a:lvl2pPr marL="182880" indent="-182880">
              <a:spcAft>
                <a:spcPts val="1200"/>
              </a:spcAft>
              <a:buClr>
                <a:schemeClr val="bg2"/>
              </a:buClr>
              <a:buFont typeface="System Font Regular"/>
              <a:buChar char="-"/>
              <a:defRPr sz="1800" b="0" i="0" cap="none" baseline="0">
                <a:solidFill>
                  <a:schemeClr val="bg2"/>
                </a:solidFill>
                <a:latin typeface="+mn-lt"/>
                <a:ea typeface="Roboto" panose="02000000000000000000" pitchFamily="2" charset="0"/>
                <a:cs typeface="Segoe UI" panose="020B0502040204020203" pitchFamily="34" charset="0"/>
              </a:defRPr>
            </a:lvl2pPr>
            <a:lvl3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3pPr>
            <a:lvl4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4pPr>
            <a:lvl5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5pPr>
            <a:lvl6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6pPr>
            <a:lvl7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7pPr>
            <a:lvl8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8pPr>
            <a:lvl9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9pPr>
          </a:lstStyle>
          <a:p>
            <a:pPr lvl="0"/>
            <a:r>
              <a:rPr lang="en-US" dirty="0"/>
              <a:t>Quote or callout</a:t>
            </a:r>
          </a:p>
          <a:p>
            <a:pPr lvl="1"/>
            <a:r>
              <a:rPr lang="en-US" dirty="0"/>
              <a:t>Attribution</a:t>
            </a:r>
          </a:p>
        </p:txBody>
      </p:sp>
    </p:spTree>
    <p:extLst>
      <p:ext uri="{BB962C8B-B14F-4D97-AF65-F5344CB8AC3E}">
        <p14:creationId xmlns:p14="http://schemas.microsoft.com/office/powerpoint/2010/main" val="2340199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2col_bleed">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2D2D834C-CF00-AD48-6233-3F8B74BCC7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6" name="Footer Placeholder 5">
            <a:extLst>
              <a:ext uri="{FF2B5EF4-FFF2-40B4-BE49-F238E27FC236}">
                <a16:creationId xmlns:a16="http://schemas.microsoft.com/office/drawing/2014/main" id="{0993AB36-6FC0-64B3-A29D-5D5160AA7493}"/>
              </a:ext>
            </a:extLst>
          </p:cNvPr>
          <p:cNvSpPr>
            <a:spLocks noGrp="1"/>
          </p:cNvSpPr>
          <p:nvPr>
            <p:ph type="ftr" sz="quarter" idx="18"/>
          </p:nvPr>
        </p:nvSpPr>
        <p:spPr/>
        <p:txBody>
          <a:bodyPr/>
          <a:lstStyle/>
          <a:p>
            <a:r>
              <a:rPr lang="en-US"/>
              <a:t>Presentation title | Private and confidential. Not for redistribution.</a:t>
            </a:r>
            <a:endParaRPr lang="en-US" dirty="0"/>
          </a:p>
        </p:txBody>
      </p:sp>
      <p:sp>
        <p:nvSpPr>
          <p:cNvPr id="8" name="Slide Number Placeholder 7">
            <a:extLst>
              <a:ext uri="{FF2B5EF4-FFF2-40B4-BE49-F238E27FC236}">
                <a16:creationId xmlns:a16="http://schemas.microsoft.com/office/drawing/2014/main" id="{868B241B-9350-3A25-ACD6-E44E08B98A6D}"/>
              </a:ext>
            </a:extLst>
          </p:cNvPr>
          <p:cNvSpPr>
            <a:spLocks noGrp="1"/>
          </p:cNvSpPr>
          <p:nvPr>
            <p:ph type="sldNum" sz="quarter" idx="19"/>
          </p:nvPr>
        </p:nvSpPr>
        <p:spPr/>
        <p:txBody>
          <a:bodyPr/>
          <a:lstStyle/>
          <a:p>
            <a:fld id="{63DCA5C9-2E11-4C67-86EB-AE1DE127DC64}" type="slidenum">
              <a:rPr lang="en-US" smtClean="0"/>
              <a:pPr/>
              <a:t>‹#›</a:t>
            </a:fld>
            <a:endParaRPr lang="en-US" dirty="0"/>
          </a:p>
        </p:txBody>
      </p:sp>
      <p:sp>
        <p:nvSpPr>
          <p:cNvPr id="11" name="Title 10">
            <a:extLst>
              <a:ext uri="{FF2B5EF4-FFF2-40B4-BE49-F238E27FC236}">
                <a16:creationId xmlns:a16="http://schemas.microsoft.com/office/drawing/2014/main" id="{65AED925-B6E7-DF2C-1DC7-25EF44D0D28C}"/>
              </a:ext>
            </a:extLst>
          </p:cNvPr>
          <p:cNvSpPr>
            <a:spLocks noGrp="1"/>
          </p:cNvSpPr>
          <p:nvPr>
            <p:ph type="title"/>
          </p:nvPr>
        </p:nvSpPr>
        <p:spPr>
          <a:xfrm>
            <a:off x="460375" y="374650"/>
            <a:ext cx="5521326" cy="923494"/>
          </a:xfrm>
        </p:spPr>
        <p:txBody>
          <a:bodyPr/>
          <a:lstStyle>
            <a:lvl1pPr>
              <a:defRPr b="1" i="0"/>
            </a:lvl1pPr>
          </a:lstStyle>
          <a:p>
            <a:r>
              <a:rPr lang="en-US"/>
              <a:t>Click to edit Master title style</a:t>
            </a:r>
            <a:endParaRPr lang="en-US" dirty="0"/>
          </a:p>
        </p:txBody>
      </p:sp>
      <p:sp>
        <p:nvSpPr>
          <p:cNvPr id="12" name="Content Placeholder 14">
            <a:extLst>
              <a:ext uri="{FF2B5EF4-FFF2-40B4-BE49-F238E27FC236}">
                <a16:creationId xmlns:a16="http://schemas.microsoft.com/office/drawing/2014/main" id="{75CF3741-FDAF-195D-CD6C-BE5E032DBAF9}"/>
              </a:ext>
            </a:extLst>
          </p:cNvPr>
          <p:cNvSpPr>
            <a:spLocks noGrp="1"/>
          </p:cNvSpPr>
          <p:nvPr>
            <p:ph sz="quarter" idx="12"/>
          </p:nvPr>
        </p:nvSpPr>
        <p:spPr>
          <a:xfrm>
            <a:off x="460375" y="1589088"/>
            <a:ext cx="5521325"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E7085BB7-7355-33A4-EA73-46086F5B2AF5}"/>
              </a:ext>
            </a:extLst>
          </p:cNvPr>
          <p:cNvSpPr>
            <a:spLocks noGrp="1"/>
          </p:cNvSpPr>
          <p:nvPr>
            <p:ph type="pic" sz="quarter" idx="4294967295"/>
          </p:nvPr>
        </p:nvSpPr>
        <p:spPr>
          <a:xfrm>
            <a:off x="7044267" y="0"/>
            <a:ext cx="5147733" cy="6400800"/>
          </a:xfrm>
          <a:custGeom>
            <a:avLst/>
            <a:gdLst>
              <a:gd name="connsiteX0" fmla="*/ 0 w 5147733"/>
              <a:gd name="connsiteY0" fmla="*/ 0 h 6197600"/>
              <a:gd name="connsiteX1" fmla="*/ 5147733 w 5147733"/>
              <a:gd name="connsiteY1" fmla="*/ 0 h 6197600"/>
              <a:gd name="connsiteX2" fmla="*/ 5147733 w 5147733"/>
              <a:gd name="connsiteY2" fmla="*/ 6197600 h 6197600"/>
              <a:gd name="connsiteX3" fmla="*/ 1053503 w 5147733"/>
              <a:gd name="connsiteY3" fmla="*/ 6197600 h 6197600"/>
              <a:gd name="connsiteX4" fmla="*/ 5438 w 5147733"/>
              <a:gd name="connsiteY4" fmla="*/ 5251811 h 6197600"/>
              <a:gd name="connsiteX5" fmla="*/ 0 w 5147733"/>
              <a:gd name="connsiteY5" fmla="*/ 5144117 h 61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7733" h="6197600">
                <a:moveTo>
                  <a:pt x="0" y="0"/>
                </a:moveTo>
                <a:lnTo>
                  <a:pt x="5147733" y="0"/>
                </a:lnTo>
                <a:lnTo>
                  <a:pt x="5147733" y="6197600"/>
                </a:lnTo>
                <a:lnTo>
                  <a:pt x="1053503" y="6197600"/>
                </a:lnTo>
                <a:cubicBezTo>
                  <a:pt x="508034" y="6197600"/>
                  <a:pt x="59388" y="5783047"/>
                  <a:pt x="5438" y="5251811"/>
                </a:cubicBezTo>
                <a:lnTo>
                  <a:pt x="0" y="5144117"/>
                </a:lnTo>
                <a:close/>
              </a:path>
            </a:pathLst>
          </a:custGeom>
          <a:solidFill>
            <a:srgbClr val="BFBFBF"/>
          </a:solidFill>
        </p:spPr>
        <p:txBody>
          <a:bodyPr wrap="square">
            <a:noAutofit/>
          </a:bodyPr>
          <a:lstStyle/>
          <a:p>
            <a:endParaRPr lang="en-US" dirty="0"/>
          </a:p>
        </p:txBody>
      </p:sp>
    </p:spTree>
    <p:extLst>
      <p:ext uri="{BB962C8B-B14F-4D97-AF65-F5344CB8AC3E}">
        <p14:creationId xmlns:p14="http://schemas.microsoft.com/office/powerpoint/2010/main" val="122887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F2D9CC3-DD95-A042-8FB0-C7B6333C817A}" type="datetimeFigureOut">
              <a:rPr lang="en-US" smtClean="0"/>
              <a:t>3/3/2026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E5AE61-5B0D-E04F-90E5-A6E6C3587FBC}" type="slidenum">
              <a:rPr lang="en-US" smtClean="0"/>
              <a:t>‹#›</a:t>
            </a:fld>
            <a:endParaRPr lang="en-US"/>
          </a:p>
        </p:txBody>
      </p:sp>
    </p:spTree>
    <p:extLst>
      <p:ext uri="{BB962C8B-B14F-4D97-AF65-F5344CB8AC3E}">
        <p14:creationId xmlns:p14="http://schemas.microsoft.com/office/powerpoint/2010/main" val="823489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full with headline">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7E6EDB12-7A65-AD13-98AD-DCCAA6D6D1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4" name="Footer Placeholder 3">
            <a:extLst>
              <a:ext uri="{FF2B5EF4-FFF2-40B4-BE49-F238E27FC236}">
                <a16:creationId xmlns:a16="http://schemas.microsoft.com/office/drawing/2014/main" id="{8CA2B04D-C7B8-FF6E-DCA0-22F479131820}"/>
              </a:ext>
            </a:extLst>
          </p:cNvPr>
          <p:cNvSpPr>
            <a:spLocks noGrp="1"/>
          </p:cNvSpPr>
          <p:nvPr>
            <p:ph type="ftr" sz="quarter" idx="24"/>
          </p:nvPr>
        </p:nvSpPr>
        <p:spPr/>
        <p:txBody>
          <a:bodyPr/>
          <a:lstStyle/>
          <a:p>
            <a:r>
              <a:rPr lang="en-US"/>
              <a:t>Presentation title | Private and confidential. Not for redistribution.</a:t>
            </a:r>
            <a:endParaRPr lang="en-US" dirty="0"/>
          </a:p>
        </p:txBody>
      </p:sp>
      <p:sp>
        <p:nvSpPr>
          <p:cNvPr id="5" name="Slide Number Placeholder 4">
            <a:extLst>
              <a:ext uri="{FF2B5EF4-FFF2-40B4-BE49-F238E27FC236}">
                <a16:creationId xmlns:a16="http://schemas.microsoft.com/office/drawing/2014/main" id="{5DDA92AF-14B5-0315-2884-E9B91E18CD70}"/>
              </a:ext>
            </a:extLst>
          </p:cNvPr>
          <p:cNvSpPr>
            <a:spLocks noGrp="1"/>
          </p:cNvSpPr>
          <p:nvPr>
            <p:ph type="sldNum" sz="quarter" idx="25"/>
          </p:nvPr>
        </p:nvSpPr>
        <p:spPr/>
        <p:txBody>
          <a:bodyPr/>
          <a:lstStyle/>
          <a:p>
            <a:fld id="{63DCA5C9-2E11-4C67-86EB-AE1DE127DC64}" type="slidenum">
              <a:rPr lang="en-US" smtClean="0"/>
              <a:pPr/>
              <a:t>‹#›</a:t>
            </a:fld>
            <a:endParaRPr lang="en-US" dirty="0"/>
          </a:p>
        </p:txBody>
      </p:sp>
      <p:sp>
        <p:nvSpPr>
          <p:cNvPr id="9" name="Title 8">
            <a:extLst>
              <a:ext uri="{FF2B5EF4-FFF2-40B4-BE49-F238E27FC236}">
                <a16:creationId xmlns:a16="http://schemas.microsoft.com/office/drawing/2014/main" id="{1465C491-806B-7601-B459-359CAD84AFD3}"/>
              </a:ext>
            </a:extLst>
          </p:cNvPr>
          <p:cNvSpPr>
            <a:spLocks noGrp="1"/>
          </p:cNvSpPr>
          <p:nvPr>
            <p:ph type="title"/>
          </p:nvPr>
        </p:nvSpPr>
        <p:spPr/>
        <p:txBody>
          <a:bodyPr/>
          <a:lstStyle>
            <a:lvl1pPr>
              <a:defRPr b="1" i="0"/>
            </a:lvl1pPr>
          </a:lstStyle>
          <a:p>
            <a:r>
              <a:rPr lang="en-US"/>
              <a:t>Click to edit Master title style</a:t>
            </a:r>
            <a:endParaRPr lang="en-US" dirty="0"/>
          </a:p>
        </p:txBody>
      </p:sp>
      <p:sp>
        <p:nvSpPr>
          <p:cNvPr id="6" name="Picture Placeholder 21">
            <a:extLst>
              <a:ext uri="{FF2B5EF4-FFF2-40B4-BE49-F238E27FC236}">
                <a16:creationId xmlns:a16="http://schemas.microsoft.com/office/drawing/2014/main" id="{046EF772-772E-9191-BBCA-A70D92A79C4B}"/>
              </a:ext>
            </a:extLst>
          </p:cNvPr>
          <p:cNvSpPr>
            <a:spLocks noGrp="1"/>
          </p:cNvSpPr>
          <p:nvPr>
            <p:ph type="pic" sz="quarter" idx="27" hasCustomPrompt="1"/>
          </p:nvPr>
        </p:nvSpPr>
        <p:spPr>
          <a:xfrm flipV="1">
            <a:off x="460375" y="1577742"/>
            <a:ext cx="11271252" cy="4829175"/>
          </a:xfrm>
          <a:prstGeom prst="round1Rect">
            <a:avLst>
              <a:gd name="adj" fmla="val 26702"/>
            </a:avLst>
          </a:prstGeom>
          <a:solidFill>
            <a:srgbClr val="BFBFBF"/>
          </a:solidFill>
        </p:spPr>
        <p:txBody>
          <a:bodyPr vert="vert" lIns="1188720" tIns="1188720" anchor="ctr" anchorCtr="0"/>
          <a:lstStyle/>
          <a:p>
            <a:r>
              <a:rPr lang="en-US" dirty="0"/>
              <a:t> </a:t>
            </a:r>
          </a:p>
        </p:txBody>
      </p:sp>
    </p:spTree>
    <p:extLst>
      <p:ext uri="{BB962C8B-B14F-4D97-AF65-F5344CB8AC3E}">
        <p14:creationId xmlns:p14="http://schemas.microsoft.com/office/powerpoint/2010/main" val="1552098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mage captions">
    <p:bg>
      <p:bgPr>
        <a:solidFill>
          <a:schemeClr val="bg1"/>
        </a:solidFill>
        <a:effectLst/>
      </p:bgPr>
    </p:bg>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68A0BB74-2340-FF49-8BC2-95989AFD59AF}"/>
              </a:ext>
            </a:extLst>
          </p:cNvPr>
          <p:cNvSpPr>
            <a:spLocks noGrp="1"/>
          </p:cNvSpPr>
          <p:nvPr>
            <p:ph type="pic" sz="quarter" idx="23"/>
          </p:nvPr>
        </p:nvSpPr>
        <p:spPr>
          <a:xfrm>
            <a:off x="8124399" y="1581150"/>
            <a:ext cx="3606801" cy="4339203"/>
          </a:xfrm>
          <a:solidFill>
            <a:schemeClr val="bg1">
              <a:lumMod val="75000"/>
            </a:schemeClr>
          </a:solidFill>
        </p:spPr>
        <p:txBody>
          <a:bodyPr tIns="2468880" rIns="0"/>
          <a:lstStyle>
            <a:lvl1pPr algn="ctr">
              <a:defRPr b="0" i="0"/>
            </a:lvl1pPr>
          </a:lstStyle>
          <a:p>
            <a:endParaRPr lang="en-US" dirty="0"/>
          </a:p>
        </p:txBody>
      </p:sp>
      <p:pic>
        <p:nvPicPr>
          <p:cNvPr id="3" name="Picture 2" descr="Shape&#10;&#10;Description automatically generated with low confidence">
            <a:extLst>
              <a:ext uri="{FF2B5EF4-FFF2-40B4-BE49-F238E27FC236}">
                <a16:creationId xmlns:a16="http://schemas.microsoft.com/office/drawing/2014/main" id="{7E6EDB12-7A65-AD13-98AD-DCCAA6D6D1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4" name="Footer Placeholder 3">
            <a:extLst>
              <a:ext uri="{FF2B5EF4-FFF2-40B4-BE49-F238E27FC236}">
                <a16:creationId xmlns:a16="http://schemas.microsoft.com/office/drawing/2014/main" id="{8CA2B04D-C7B8-FF6E-DCA0-22F479131820}"/>
              </a:ext>
            </a:extLst>
          </p:cNvPr>
          <p:cNvSpPr>
            <a:spLocks noGrp="1"/>
          </p:cNvSpPr>
          <p:nvPr>
            <p:ph type="ftr" sz="quarter" idx="24"/>
          </p:nvPr>
        </p:nvSpPr>
        <p:spPr/>
        <p:txBody>
          <a:bodyPr/>
          <a:lstStyle/>
          <a:p>
            <a:r>
              <a:rPr lang="en-US"/>
              <a:t>Presentation title | Private and confidential. Not for redistribution.</a:t>
            </a:r>
            <a:endParaRPr lang="en-US" dirty="0"/>
          </a:p>
        </p:txBody>
      </p:sp>
      <p:sp>
        <p:nvSpPr>
          <p:cNvPr id="5" name="Slide Number Placeholder 4">
            <a:extLst>
              <a:ext uri="{FF2B5EF4-FFF2-40B4-BE49-F238E27FC236}">
                <a16:creationId xmlns:a16="http://schemas.microsoft.com/office/drawing/2014/main" id="{5DDA92AF-14B5-0315-2884-E9B91E18CD70}"/>
              </a:ext>
            </a:extLst>
          </p:cNvPr>
          <p:cNvSpPr>
            <a:spLocks noGrp="1"/>
          </p:cNvSpPr>
          <p:nvPr>
            <p:ph type="sldNum" sz="quarter" idx="25"/>
          </p:nvPr>
        </p:nvSpPr>
        <p:spPr/>
        <p:txBody>
          <a:bodyPr/>
          <a:lstStyle/>
          <a:p>
            <a:fld id="{63DCA5C9-2E11-4C67-86EB-AE1DE127DC64}" type="slidenum">
              <a:rPr lang="en-US" smtClean="0"/>
              <a:pPr/>
              <a:t>‹#›</a:t>
            </a:fld>
            <a:endParaRPr lang="en-US" dirty="0"/>
          </a:p>
        </p:txBody>
      </p:sp>
      <p:sp>
        <p:nvSpPr>
          <p:cNvPr id="9" name="Title 8">
            <a:extLst>
              <a:ext uri="{FF2B5EF4-FFF2-40B4-BE49-F238E27FC236}">
                <a16:creationId xmlns:a16="http://schemas.microsoft.com/office/drawing/2014/main" id="{1465C491-806B-7601-B459-359CAD84AFD3}"/>
              </a:ext>
            </a:extLst>
          </p:cNvPr>
          <p:cNvSpPr>
            <a:spLocks noGrp="1"/>
          </p:cNvSpPr>
          <p:nvPr>
            <p:ph type="title"/>
          </p:nvPr>
        </p:nvSpPr>
        <p:spPr/>
        <p:txBody>
          <a:bodyPr/>
          <a:lstStyle>
            <a:lvl1pPr>
              <a:defRPr b="1" i="0"/>
            </a:lvl1pPr>
          </a:lstStyle>
          <a:p>
            <a:r>
              <a:rPr lang="en-US"/>
              <a:t>Click to edit Master title style</a:t>
            </a:r>
            <a:endParaRPr lang="en-US" dirty="0"/>
          </a:p>
        </p:txBody>
      </p:sp>
      <p:sp>
        <p:nvSpPr>
          <p:cNvPr id="2" name="Picture Placeholder 4">
            <a:extLst>
              <a:ext uri="{FF2B5EF4-FFF2-40B4-BE49-F238E27FC236}">
                <a16:creationId xmlns:a16="http://schemas.microsoft.com/office/drawing/2014/main" id="{BFC76D96-5F88-7F75-FD9D-6085DC9117F7}"/>
              </a:ext>
            </a:extLst>
          </p:cNvPr>
          <p:cNvSpPr>
            <a:spLocks noGrp="1"/>
          </p:cNvSpPr>
          <p:nvPr>
            <p:ph type="pic" sz="quarter" idx="26"/>
          </p:nvPr>
        </p:nvSpPr>
        <p:spPr>
          <a:xfrm>
            <a:off x="4298950" y="1581150"/>
            <a:ext cx="3606801" cy="4339203"/>
          </a:xfrm>
          <a:solidFill>
            <a:schemeClr val="bg1">
              <a:lumMod val="75000"/>
            </a:schemeClr>
          </a:solidFill>
        </p:spPr>
        <p:txBody>
          <a:bodyPr tIns="2468880" rIns="0"/>
          <a:lstStyle>
            <a:lvl1pPr algn="ctr">
              <a:defRPr b="0" i="0"/>
            </a:lvl1pPr>
          </a:lstStyle>
          <a:p>
            <a:endParaRPr lang="en-US" dirty="0"/>
          </a:p>
        </p:txBody>
      </p:sp>
      <p:sp>
        <p:nvSpPr>
          <p:cNvPr id="7" name="Text Placeholder 15">
            <a:extLst>
              <a:ext uri="{FF2B5EF4-FFF2-40B4-BE49-F238E27FC236}">
                <a16:creationId xmlns:a16="http://schemas.microsoft.com/office/drawing/2014/main" id="{FF1FCA44-F7DE-2BE5-0BBE-964CA1232653}"/>
              </a:ext>
            </a:extLst>
          </p:cNvPr>
          <p:cNvSpPr>
            <a:spLocks noGrp="1"/>
          </p:cNvSpPr>
          <p:nvPr>
            <p:ph type="body" sz="quarter" idx="22" hasCustomPrompt="1"/>
          </p:nvPr>
        </p:nvSpPr>
        <p:spPr>
          <a:xfrm>
            <a:off x="460376" y="5920353"/>
            <a:ext cx="3606800" cy="489972"/>
          </a:xfrm>
        </p:spPr>
        <p:txBody>
          <a:bodyPr lIns="0" tIns="73152" rIns="0" bIns="0" anchor="t" anchorCtr="0"/>
          <a:lstStyle>
            <a:lvl1pPr>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1pPr>
            <a:lvl2pPr marL="0" indent="0">
              <a:spcAft>
                <a:spcPts val="0"/>
              </a:spcAft>
              <a:buClr>
                <a:schemeClr val="bg2"/>
              </a:buClr>
              <a:buFontTx/>
              <a:buNone/>
              <a:defRPr sz="1000" b="0" i="0" cap="none" baseline="0">
                <a:solidFill>
                  <a:schemeClr val="tx2"/>
                </a:solidFill>
                <a:latin typeface="+mn-lt"/>
                <a:ea typeface="Roboto" panose="02000000000000000000" pitchFamily="2" charset="0"/>
                <a:cs typeface="Segoe UI" panose="020B0502040204020203" pitchFamily="34" charset="0"/>
              </a:defRPr>
            </a:lvl2pPr>
            <a:lvl3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3pPr>
            <a:lvl4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4pPr>
            <a:lvl5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Caption</a:t>
            </a:r>
          </a:p>
        </p:txBody>
      </p:sp>
      <p:sp>
        <p:nvSpPr>
          <p:cNvPr id="10" name="Text Placeholder 15">
            <a:extLst>
              <a:ext uri="{FF2B5EF4-FFF2-40B4-BE49-F238E27FC236}">
                <a16:creationId xmlns:a16="http://schemas.microsoft.com/office/drawing/2014/main" id="{4842AC9C-8A8C-7263-9F8B-80387A88D2AC}"/>
              </a:ext>
            </a:extLst>
          </p:cNvPr>
          <p:cNvSpPr>
            <a:spLocks noGrp="1"/>
          </p:cNvSpPr>
          <p:nvPr>
            <p:ph type="body" sz="quarter" idx="28" hasCustomPrompt="1"/>
          </p:nvPr>
        </p:nvSpPr>
        <p:spPr>
          <a:xfrm>
            <a:off x="4292600" y="5920353"/>
            <a:ext cx="3606800" cy="489972"/>
          </a:xfrm>
        </p:spPr>
        <p:txBody>
          <a:bodyPr lIns="0" tIns="73152" rIns="0" bIns="0" anchor="t" anchorCtr="0"/>
          <a:lstStyle>
            <a:lvl1pPr>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1pPr>
            <a:lvl2pPr marL="0" indent="0">
              <a:spcAft>
                <a:spcPts val="0"/>
              </a:spcAft>
              <a:buClr>
                <a:schemeClr val="bg2"/>
              </a:buClr>
              <a:buFontTx/>
              <a:buNone/>
              <a:defRPr sz="1000" b="0" i="0" cap="none" baseline="0">
                <a:solidFill>
                  <a:schemeClr val="tx2"/>
                </a:solidFill>
                <a:latin typeface="+mn-lt"/>
                <a:ea typeface="Roboto" panose="02000000000000000000" pitchFamily="2" charset="0"/>
                <a:cs typeface="Segoe UI" panose="020B0502040204020203" pitchFamily="34" charset="0"/>
              </a:defRPr>
            </a:lvl2pPr>
            <a:lvl3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3pPr>
            <a:lvl4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4pPr>
            <a:lvl5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Caption</a:t>
            </a:r>
          </a:p>
        </p:txBody>
      </p:sp>
      <p:sp>
        <p:nvSpPr>
          <p:cNvPr id="11" name="Text Placeholder 15">
            <a:extLst>
              <a:ext uri="{FF2B5EF4-FFF2-40B4-BE49-F238E27FC236}">
                <a16:creationId xmlns:a16="http://schemas.microsoft.com/office/drawing/2014/main" id="{8B475D29-7E54-0A0C-38E1-D595DB837BD5}"/>
              </a:ext>
            </a:extLst>
          </p:cNvPr>
          <p:cNvSpPr>
            <a:spLocks noGrp="1"/>
          </p:cNvSpPr>
          <p:nvPr>
            <p:ph type="body" sz="quarter" idx="29" hasCustomPrompt="1"/>
          </p:nvPr>
        </p:nvSpPr>
        <p:spPr>
          <a:xfrm>
            <a:off x="8130750" y="5920353"/>
            <a:ext cx="3606800" cy="489972"/>
          </a:xfrm>
        </p:spPr>
        <p:txBody>
          <a:bodyPr lIns="0" tIns="73152" rIns="0" bIns="0" anchor="t" anchorCtr="0"/>
          <a:lstStyle>
            <a:lvl1pPr>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1pPr>
            <a:lvl2pPr marL="0" indent="0">
              <a:spcAft>
                <a:spcPts val="0"/>
              </a:spcAft>
              <a:buClr>
                <a:schemeClr val="bg2"/>
              </a:buClr>
              <a:buFontTx/>
              <a:buNone/>
              <a:defRPr sz="1000" b="0" i="0" cap="none" baseline="0">
                <a:solidFill>
                  <a:schemeClr val="tx2"/>
                </a:solidFill>
                <a:latin typeface="+mn-lt"/>
                <a:ea typeface="Roboto" panose="02000000000000000000" pitchFamily="2" charset="0"/>
                <a:cs typeface="Segoe UI" panose="020B0502040204020203" pitchFamily="34" charset="0"/>
              </a:defRPr>
            </a:lvl2pPr>
            <a:lvl3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3pPr>
            <a:lvl4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4pPr>
            <a:lvl5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Caption</a:t>
            </a:r>
          </a:p>
        </p:txBody>
      </p:sp>
      <p:sp>
        <p:nvSpPr>
          <p:cNvPr id="6" name="Picture Placeholder 5">
            <a:extLst>
              <a:ext uri="{FF2B5EF4-FFF2-40B4-BE49-F238E27FC236}">
                <a16:creationId xmlns:a16="http://schemas.microsoft.com/office/drawing/2014/main" id="{4D42E6F3-1D53-08DD-8798-AD46D76D0EEA}"/>
              </a:ext>
            </a:extLst>
          </p:cNvPr>
          <p:cNvSpPr>
            <a:spLocks noGrp="1"/>
          </p:cNvSpPr>
          <p:nvPr>
            <p:ph type="pic" sz="quarter" idx="4294967295"/>
          </p:nvPr>
        </p:nvSpPr>
        <p:spPr>
          <a:xfrm>
            <a:off x="569809" y="1581150"/>
            <a:ext cx="3489730" cy="4339204"/>
          </a:xfrm>
          <a:custGeom>
            <a:avLst/>
            <a:gdLst>
              <a:gd name="connsiteX0" fmla="*/ 0 w 5147733"/>
              <a:gd name="connsiteY0" fmla="*/ 0 h 6197600"/>
              <a:gd name="connsiteX1" fmla="*/ 5147733 w 5147733"/>
              <a:gd name="connsiteY1" fmla="*/ 0 h 6197600"/>
              <a:gd name="connsiteX2" fmla="*/ 5147733 w 5147733"/>
              <a:gd name="connsiteY2" fmla="*/ 6197600 h 6197600"/>
              <a:gd name="connsiteX3" fmla="*/ 1053503 w 5147733"/>
              <a:gd name="connsiteY3" fmla="*/ 6197600 h 6197600"/>
              <a:gd name="connsiteX4" fmla="*/ 5438 w 5147733"/>
              <a:gd name="connsiteY4" fmla="*/ 5251811 h 6197600"/>
              <a:gd name="connsiteX5" fmla="*/ 0 w 5147733"/>
              <a:gd name="connsiteY5" fmla="*/ 5144117 h 61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7733" h="6197600">
                <a:moveTo>
                  <a:pt x="0" y="0"/>
                </a:moveTo>
                <a:lnTo>
                  <a:pt x="5147733" y="0"/>
                </a:lnTo>
                <a:lnTo>
                  <a:pt x="5147733" y="6197600"/>
                </a:lnTo>
                <a:lnTo>
                  <a:pt x="1053503" y="6197600"/>
                </a:lnTo>
                <a:cubicBezTo>
                  <a:pt x="508034" y="6197600"/>
                  <a:pt x="59388" y="5783047"/>
                  <a:pt x="5438" y="5251811"/>
                </a:cubicBezTo>
                <a:lnTo>
                  <a:pt x="0" y="5144117"/>
                </a:lnTo>
                <a:close/>
              </a:path>
            </a:pathLst>
          </a:custGeom>
          <a:solidFill>
            <a:srgbClr val="BFBFBF"/>
          </a:solidFill>
        </p:spPr>
        <p:txBody>
          <a:bodyPr wrap="square">
            <a:noAutofit/>
          </a:bodyPr>
          <a:lstStyle/>
          <a:p>
            <a:endParaRPr lang="en-US" dirty="0"/>
          </a:p>
        </p:txBody>
      </p:sp>
    </p:spTree>
    <p:extLst>
      <p:ext uri="{BB962C8B-B14F-4D97-AF65-F5344CB8AC3E}">
        <p14:creationId xmlns:p14="http://schemas.microsoft.com/office/powerpoint/2010/main" val="2217198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 image captions">
    <p:bg>
      <p:bgPr>
        <a:solidFill>
          <a:schemeClr val="bg1"/>
        </a:solidFill>
        <a:effectLst/>
      </p:bgPr>
    </p:bg>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68A0BB74-2340-FF49-8BC2-95989AFD59AF}"/>
              </a:ext>
            </a:extLst>
          </p:cNvPr>
          <p:cNvSpPr>
            <a:spLocks noGrp="1"/>
          </p:cNvSpPr>
          <p:nvPr>
            <p:ph type="pic" sz="quarter" idx="23"/>
          </p:nvPr>
        </p:nvSpPr>
        <p:spPr>
          <a:xfrm>
            <a:off x="460374" y="4055165"/>
            <a:ext cx="3606801" cy="1865188"/>
          </a:xfrm>
          <a:solidFill>
            <a:schemeClr val="bg1">
              <a:lumMod val="75000"/>
            </a:schemeClr>
          </a:solidFill>
        </p:spPr>
        <p:txBody>
          <a:bodyPr tIns="1188720" rIns="0"/>
          <a:lstStyle>
            <a:lvl1pPr algn="ctr">
              <a:defRPr b="0" i="0"/>
            </a:lvl1pPr>
          </a:lstStyle>
          <a:p>
            <a:endParaRPr lang="en-US" dirty="0"/>
          </a:p>
        </p:txBody>
      </p:sp>
      <p:pic>
        <p:nvPicPr>
          <p:cNvPr id="3" name="Picture 2" descr="Shape&#10;&#10;Description automatically generated with low confidence">
            <a:extLst>
              <a:ext uri="{FF2B5EF4-FFF2-40B4-BE49-F238E27FC236}">
                <a16:creationId xmlns:a16="http://schemas.microsoft.com/office/drawing/2014/main" id="{7E6EDB12-7A65-AD13-98AD-DCCAA6D6D1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4" name="Footer Placeholder 3">
            <a:extLst>
              <a:ext uri="{FF2B5EF4-FFF2-40B4-BE49-F238E27FC236}">
                <a16:creationId xmlns:a16="http://schemas.microsoft.com/office/drawing/2014/main" id="{8CA2B04D-C7B8-FF6E-DCA0-22F479131820}"/>
              </a:ext>
            </a:extLst>
          </p:cNvPr>
          <p:cNvSpPr>
            <a:spLocks noGrp="1"/>
          </p:cNvSpPr>
          <p:nvPr>
            <p:ph type="ftr" sz="quarter" idx="24"/>
          </p:nvPr>
        </p:nvSpPr>
        <p:spPr/>
        <p:txBody>
          <a:bodyPr/>
          <a:lstStyle/>
          <a:p>
            <a:r>
              <a:rPr lang="en-US"/>
              <a:t>Presentation title | Private and confidential. Not for redistribution.</a:t>
            </a:r>
            <a:endParaRPr lang="en-US" dirty="0"/>
          </a:p>
        </p:txBody>
      </p:sp>
      <p:sp>
        <p:nvSpPr>
          <p:cNvPr id="5" name="Slide Number Placeholder 4">
            <a:extLst>
              <a:ext uri="{FF2B5EF4-FFF2-40B4-BE49-F238E27FC236}">
                <a16:creationId xmlns:a16="http://schemas.microsoft.com/office/drawing/2014/main" id="{5DDA92AF-14B5-0315-2884-E9B91E18CD70}"/>
              </a:ext>
            </a:extLst>
          </p:cNvPr>
          <p:cNvSpPr>
            <a:spLocks noGrp="1"/>
          </p:cNvSpPr>
          <p:nvPr>
            <p:ph type="sldNum" sz="quarter" idx="25"/>
          </p:nvPr>
        </p:nvSpPr>
        <p:spPr/>
        <p:txBody>
          <a:bodyPr/>
          <a:lstStyle/>
          <a:p>
            <a:fld id="{63DCA5C9-2E11-4C67-86EB-AE1DE127DC64}" type="slidenum">
              <a:rPr lang="en-US" smtClean="0"/>
              <a:pPr/>
              <a:t>‹#›</a:t>
            </a:fld>
            <a:endParaRPr lang="en-US" dirty="0"/>
          </a:p>
        </p:txBody>
      </p:sp>
      <p:sp>
        <p:nvSpPr>
          <p:cNvPr id="9" name="Title 8">
            <a:extLst>
              <a:ext uri="{FF2B5EF4-FFF2-40B4-BE49-F238E27FC236}">
                <a16:creationId xmlns:a16="http://schemas.microsoft.com/office/drawing/2014/main" id="{1465C491-806B-7601-B459-359CAD84AFD3}"/>
              </a:ext>
            </a:extLst>
          </p:cNvPr>
          <p:cNvSpPr>
            <a:spLocks noGrp="1"/>
          </p:cNvSpPr>
          <p:nvPr>
            <p:ph type="title"/>
          </p:nvPr>
        </p:nvSpPr>
        <p:spPr/>
        <p:txBody>
          <a:bodyPr/>
          <a:lstStyle>
            <a:lvl1pPr>
              <a:defRPr b="1" i="0"/>
            </a:lvl1pPr>
          </a:lstStyle>
          <a:p>
            <a:r>
              <a:rPr lang="en-US"/>
              <a:t>Click to edit Master title style</a:t>
            </a:r>
            <a:endParaRPr lang="en-US" dirty="0"/>
          </a:p>
        </p:txBody>
      </p:sp>
      <p:sp>
        <p:nvSpPr>
          <p:cNvPr id="2" name="Picture Placeholder 4">
            <a:extLst>
              <a:ext uri="{FF2B5EF4-FFF2-40B4-BE49-F238E27FC236}">
                <a16:creationId xmlns:a16="http://schemas.microsoft.com/office/drawing/2014/main" id="{BFC76D96-5F88-7F75-FD9D-6085DC9117F7}"/>
              </a:ext>
            </a:extLst>
          </p:cNvPr>
          <p:cNvSpPr>
            <a:spLocks noGrp="1"/>
          </p:cNvSpPr>
          <p:nvPr>
            <p:ph type="pic" sz="quarter" idx="26"/>
          </p:nvPr>
        </p:nvSpPr>
        <p:spPr>
          <a:xfrm>
            <a:off x="4298950" y="4055165"/>
            <a:ext cx="3606801" cy="1865188"/>
          </a:xfrm>
          <a:solidFill>
            <a:schemeClr val="bg1">
              <a:lumMod val="75000"/>
            </a:schemeClr>
          </a:solidFill>
        </p:spPr>
        <p:txBody>
          <a:bodyPr tIns="1188720" rIns="0"/>
          <a:lstStyle>
            <a:lvl1pPr algn="ctr">
              <a:defRPr b="0" i="0"/>
            </a:lvl1pPr>
          </a:lstStyle>
          <a:p>
            <a:endParaRPr lang="en-US" dirty="0"/>
          </a:p>
        </p:txBody>
      </p:sp>
      <p:sp>
        <p:nvSpPr>
          <p:cNvPr id="6" name="Picture Placeholder 4">
            <a:extLst>
              <a:ext uri="{FF2B5EF4-FFF2-40B4-BE49-F238E27FC236}">
                <a16:creationId xmlns:a16="http://schemas.microsoft.com/office/drawing/2014/main" id="{77DEEDE8-8521-F048-28CC-3AE8FFF43EBD}"/>
              </a:ext>
            </a:extLst>
          </p:cNvPr>
          <p:cNvSpPr>
            <a:spLocks noGrp="1"/>
          </p:cNvSpPr>
          <p:nvPr>
            <p:ph type="pic" sz="quarter" idx="27"/>
          </p:nvPr>
        </p:nvSpPr>
        <p:spPr>
          <a:xfrm>
            <a:off x="8121649" y="4055165"/>
            <a:ext cx="3606801" cy="1865188"/>
          </a:xfrm>
          <a:solidFill>
            <a:schemeClr val="bg1">
              <a:lumMod val="75000"/>
            </a:schemeClr>
          </a:solidFill>
        </p:spPr>
        <p:txBody>
          <a:bodyPr tIns="1188720" rIns="0"/>
          <a:lstStyle>
            <a:lvl1pPr algn="ctr">
              <a:defRPr b="0" i="0"/>
            </a:lvl1pPr>
          </a:lstStyle>
          <a:p>
            <a:endParaRPr lang="en-US" dirty="0"/>
          </a:p>
        </p:txBody>
      </p:sp>
      <p:sp>
        <p:nvSpPr>
          <p:cNvPr id="7" name="Text Placeholder 15">
            <a:extLst>
              <a:ext uri="{FF2B5EF4-FFF2-40B4-BE49-F238E27FC236}">
                <a16:creationId xmlns:a16="http://schemas.microsoft.com/office/drawing/2014/main" id="{FF1FCA44-F7DE-2BE5-0BBE-964CA1232653}"/>
              </a:ext>
            </a:extLst>
          </p:cNvPr>
          <p:cNvSpPr>
            <a:spLocks noGrp="1"/>
          </p:cNvSpPr>
          <p:nvPr>
            <p:ph type="body" sz="quarter" idx="22" hasCustomPrompt="1"/>
          </p:nvPr>
        </p:nvSpPr>
        <p:spPr>
          <a:xfrm>
            <a:off x="460376" y="5920353"/>
            <a:ext cx="3606800" cy="489972"/>
          </a:xfrm>
        </p:spPr>
        <p:txBody>
          <a:bodyPr lIns="0" tIns="73152" rIns="0" bIns="0" anchor="t" anchorCtr="0"/>
          <a:lstStyle>
            <a:lvl1pPr>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1pPr>
            <a:lvl2pPr marL="0" indent="0">
              <a:spcAft>
                <a:spcPts val="0"/>
              </a:spcAft>
              <a:buClr>
                <a:schemeClr val="bg2"/>
              </a:buClr>
              <a:buFontTx/>
              <a:buNone/>
              <a:defRPr sz="1000" b="0" i="0" cap="none" baseline="0">
                <a:solidFill>
                  <a:schemeClr val="tx2"/>
                </a:solidFill>
                <a:latin typeface="+mn-lt"/>
                <a:ea typeface="Roboto" panose="02000000000000000000" pitchFamily="2" charset="0"/>
                <a:cs typeface="Segoe UI" panose="020B0502040204020203" pitchFamily="34" charset="0"/>
              </a:defRPr>
            </a:lvl2pPr>
            <a:lvl3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3pPr>
            <a:lvl4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4pPr>
            <a:lvl5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Caption</a:t>
            </a:r>
          </a:p>
        </p:txBody>
      </p:sp>
      <p:sp>
        <p:nvSpPr>
          <p:cNvPr id="10" name="Text Placeholder 15">
            <a:extLst>
              <a:ext uri="{FF2B5EF4-FFF2-40B4-BE49-F238E27FC236}">
                <a16:creationId xmlns:a16="http://schemas.microsoft.com/office/drawing/2014/main" id="{4842AC9C-8A8C-7263-9F8B-80387A88D2AC}"/>
              </a:ext>
            </a:extLst>
          </p:cNvPr>
          <p:cNvSpPr>
            <a:spLocks noGrp="1"/>
          </p:cNvSpPr>
          <p:nvPr>
            <p:ph type="body" sz="quarter" idx="28" hasCustomPrompt="1"/>
          </p:nvPr>
        </p:nvSpPr>
        <p:spPr>
          <a:xfrm>
            <a:off x="4292600" y="5920353"/>
            <a:ext cx="3606800" cy="489972"/>
          </a:xfrm>
        </p:spPr>
        <p:txBody>
          <a:bodyPr lIns="0" tIns="73152" rIns="0" bIns="0" anchor="t" anchorCtr="0"/>
          <a:lstStyle>
            <a:lvl1pPr>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1pPr>
            <a:lvl2pPr marL="0" indent="0">
              <a:spcAft>
                <a:spcPts val="0"/>
              </a:spcAft>
              <a:buClr>
                <a:schemeClr val="bg2"/>
              </a:buClr>
              <a:buFontTx/>
              <a:buNone/>
              <a:defRPr sz="1000" b="0" i="0" cap="none" baseline="0">
                <a:solidFill>
                  <a:schemeClr val="tx2"/>
                </a:solidFill>
                <a:latin typeface="+mn-lt"/>
                <a:ea typeface="Roboto" panose="02000000000000000000" pitchFamily="2" charset="0"/>
                <a:cs typeface="Segoe UI" panose="020B0502040204020203" pitchFamily="34" charset="0"/>
              </a:defRPr>
            </a:lvl2pPr>
            <a:lvl3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3pPr>
            <a:lvl4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4pPr>
            <a:lvl5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Caption</a:t>
            </a:r>
          </a:p>
        </p:txBody>
      </p:sp>
      <p:sp>
        <p:nvSpPr>
          <p:cNvPr id="11" name="Text Placeholder 15">
            <a:extLst>
              <a:ext uri="{FF2B5EF4-FFF2-40B4-BE49-F238E27FC236}">
                <a16:creationId xmlns:a16="http://schemas.microsoft.com/office/drawing/2014/main" id="{8B475D29-7E54-0A0C-38E1-D595DB837BD5}"/>
              </a:ext>
            </a:extLst>
          </p:cNvPr>
          <p:cNvSpPr>
            <a:spLocks noGrp="1"/>
          </p:cNvSpPr>
          <p:nvPr>
            <p:ph type="body" sz="quarter" idx="29" hasCustomPrompt="1"/>
          </p:nvPr>
        </p:nvSpPr>
        <p:spPr>
          <a:xfrm>
            <a:off x="8130750" y="5920353"/>
            <a:ext cx="3606800" cy="489972"/>
          </a:xfrm>
        </p:spPr>
        <p:txBody>
          <a:bodyPr lIns="0" tIns="73152" rIns="0" bIns="0" anchor="t" anchorCtr="0"/>
          <a:lstStyle>
            <a:lvl1pPr>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1pPr>
            <a:lvl2pPr marL="0" indent="0">
              <a:spcAft>
                <a:spcPts val="0"/>
              </a:spcAft>
              <a:buClr>
                <a:schemeClr val="bg2"/>
              </a:buClr>
              <a:buFontTx/>
              <a:buNone/>
              <a:defRPr sz="1000" b="0" i="0" cap="none" baseline="0">
                <a:solidFill>
                  <a:schemeClr val="tx2"/>
                </a:solidFill>
                <a:latin typeface="+mn-lt"/>
                <a:ea typeface="Roboto" panose="02000000000000000000" pitchFamily="2" charset="0"/>
                <a:cs typeface="Segoe UI" panose="020B0502040204020203" pitchFamily="34" charset="0"/>
              </a:defRPr>
            </a:lvl2pPr>
            <a:lvl3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3pPr>
            <a:lvl4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4pPr>
            <a:lvl5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Caption</a:t>
            </a:r>
          </a:p>
        </p:txBody>
      </p:sp>
      <p:sp>
        <p:nvSpPr>
          <p:cNvPr id="12" name="Picture Placeholder 4">
            <a:extLst>
              <a:ext uri="{FF2B5EF4-FFF2-40B4-BE49-F238E27FC236}">
                <a16:creationId xmlns:a16="http://schemas.microsoft.com/office/drawing/2014/main" id="{6AD7135E-EFAC-9185-665A-5D860CC613A5}"/>
              </a:ext>
            </a:extLst>
          </p:cNvPr>
          <p:cNvSpPr>
            <a:spLocks noGrp="1"/>
          </p:cNvSpPr>
          <p:nvPr>
            <p:ph type="pic" sz="quarter" idx="30"/>
          </p:nvPr>
        </p:nvSpPr>
        <p:spPr>
          <a:xfrm>
            <a:off x="460374" y="1590260"/>
            <a:ext cx="3606801" cy="1865188"/>
          </a:xfrm>
          <a:solidFill>
            <a:schemeClr val="bg1">
              <a:lumMod val="75000"/>
            </a:schemeClr>
          </a:solidFill>
        </p:spPr>
        <p:txBody>
          <a:bodyPr tIns="1188720" rIns="0"/>
          <a:lstStyle>
            <a:lvl1pPr algn="ctr">
              <a:defRPr b="0" i="0"/>
            </a:lvl1pPr>
          </a:lstStyle>
          <a:p>
            <a:endParaRPr lang="en-US" dirty="0"/>
          </a:p>
        </p:txBody>
      </p:sp>
      <p:sp>
        <p:nvSpPr>
          <p:cNvPr id="13" name="Picture Placeholder 4">
            <a:extLst>
              <a:ext uri="{FF2B5EF4-FFF2-40B4-BE49-F238E27FC236}">
                <a16:creationId xmlns:a16="http://schemas.microsoft.com/office/drawing/2014/main" id="{316581E3-CD3B-97BC-6410-E6642D984924}"/>
              </a:ext>
            </a:extLst>
          </p:cNvPr>
          <p:cNvSpPr>
            <a:spLocks noGrp="1"/>
          </p:cNvSpPr>
          <p:nvPr>
            <p:ph type="pic" sz="quarter" idx="31"/>
          </p:nvPr>
        </p:nvSpPr>
        <p:spPr>
          <a:xfrm>
            <a:off x="4298950" y="1590260"/>
            <a:ext cx="3606801" cy="1865188"/>
          </a:xfrm>
          <a:solidFill>
            <a:schemeClr val="bg1">
              <a:lumMod val="75000"/>
            </a:schemeClr>
          </a:solidFill>
        </p:spPr>
        <p:txBody>
          <a:bodyPr tIns="1188720" rIns="0"/>
          <a:lstStyle>
            <a:lvl1pPr algn="ctr">
              <a:defRPr b="0" i="0"/>
            </a:lvl1pPr>
          </a:lstStyle>
          <a:p>
            <a:endParaRPr lang="en-US" dirty="0"/>
          </a:p>
        </p:txBody>
      </p:sp>
      <p:sp>
        <p:nvSpPr>
          <p:cNvPr id="14" name="Picture Placeholder 4">
            <a:extLst>
              <a:ext uri="{FF2B5EF4-FFF2-40B4-BE49-F238E27FC236}">
                <a16:creationId xmlns:a16="http://schemas.microsoft.com/office/drawing/2014/main" id="{4C08D52C-6C03-9ACB-377E-BC55F48DDBEA}"/>
              </a:ext>
            </a:extLst>
          </p:cNvPr>
          <p:cNvSpPr>
            <a:spLocks noGrp="1"/>
          </p:cNvSpPr>
          <p:nvPr>
            <p:ph type="pic" sz="quarter" idx="32"/>
          </p:nvPr>
        </p:nvSpPr>
        <p:spPr>
          <a:xfrm>
            <a:off x="8121649" y="1590260"/>
            <a:ext cx="3606801" cy="1865188"/>
          </a:xfrm>
          <a:solidFill>
            <a:schemeClr val="bg1">
              <a:lumMod val="75000"/>
            </a:schemeClr>
          </a:solidFill>
        </p:spPr>
        <p:txBody>
          <a:bodyPr tIns="1188720" rIns="0"/>
          <a:lstStyle>
            <a:lvl1pPr algn="ctr">
              <a:defRPr b="0" i="0"/>
            </a:lvl1pPr>
          </a:lstStyle>
          <a:p>
            <a:endParaRPr lang="en-US" dirty="0"/>
          </a:p>
        </p:txBody>
      </p:sp>
      <p:sp>
        <p:nvSpPr>
          <p:cNvPr id="15" name="Text Placeholder 15">
            <a:extLst>
              <a:ext uri="{FF2B5EF4-FFF2-40B4-BE49-F238E27FC236}">
                <a16:creationId xmlns:a16="http://schemas.microsoft.com/office/drawing/2014/main" id="{5A995E6E-74D9-D42B-19A3-18DA7A2EC6E8}"/>
              </a:ext>
            </a:extLst>
          </p:cNvPr>
          <p:cNvSpPr>
            <a:spLocks noGrp="1"/>
          </p:cNvSpPr>
          <p:nvPr>
            <p:ph type="body" sz="quarter" idx="33" hasCustomPrompt="1"/>
          </p:nvPr>
        </p:nvSpPr>
        <p:spPr>
          <a:xfrm>
            <a:off x="460376" y="3455448"/>
            <a:ext cx="3606800" cy="489972"/>
          </a:xfrm>
        </p:spPr>
        <p:txBody>
          <a:bodyPr lIns="0" tIns="73152" rIns="0" bIns="0" anchor="t" anchorCtr="0"/>
          <a:lstStyle>
            <a:lvl1pPr>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1pPr>
            <a:lvl2pPr marL="0" indent="0">
              <a:spcAft>
                <a:spcPts val="0"/>
              </a:spcAft>
              <a:buClr>
                <a:schemeClr val="bg2"/>
              </a:buClr>
              <a:buFontTx/>
              <a:buNone/>
              <a:defRPr sz="1000" b="0" i="0" cap="none" baseline="0">
                <a:solidFill>
                  <a:schemeClr val="tx2"/>
                </a:solidFill>
                <a:latin typeface="+mn-lt"/>
                <a:ea typeface="Roboto" panose="02000000000000000000" pitchFamily="2" charset="0"/>
                <a:cs typeface="Segoe UI" panose="020B0502040204020203" pitchFamily="34" charset="0"/>
              </a:defRPr>
            </a:lvl2pPr>
            <a:lvl3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3pPr>
            <a:lvl4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4pPr>
            <a:lvl5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Caption</a:t>
            </a:r>
          </a:p>
        </p:txBody>
      </p:sp>
      <p:sp>
        <p:nvSpPr>
          <p:cNvPr id="16" name="Text Placeholder 15">
            <a:extLst>
              <a:ext uri="{FF2B5EF4-FFF2-40B4-BE49-F238E27FC236}">
                <a16:creationId xmlns:a16="http://schemas.microsoft.com/office/drawing/2014/main" id="{43D81F88-D939-B871-E016-891404DB090D}"/>
              </a:ext>
            </a:extLst>
          </p:cNvPr>
          <p:cNvSpPr>
            <a:spLocks noGrp="1"/>
          </p:cNvSpPr>
          <p:nvPr>
            <p:ph type="body" sz="quarter" idx="34" hasCustomPrompt="1"/>
          </p:nvPr>
        </p:nvSpPr>
        <p:spPr>
          <a:xfrm>
            <a:off x="4292600" y="3455448"/>
            <a:ext cx="3606800" cy="489972"/>
          </a:xfrm>
        </p:spPr>
        <p:txBody>
          <a:bodyPr lIns="0" tIns="73152" rIns="0" bIns="0" anchor="t" anchorCtr="0"/>
          <a:lstStyle>
            <a:lvl1pPr>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1pPr>
            <a:lvl2pPr marL="0" indent="0">
              <a:spcAft>
                <a:spcPts val="0"/>
              </a:spcAft>
              <a:buClr>
                <a:schemeClr val="bg2"/>
              </a:buClr>
              <a:buFontTx/>
              <a:buNone/>
              <a:defRPr sz="1000" b="0" i="0" cap="none" baseline="0">
                <a:solidFill>
                  <a:schemeClr val="tx2"/>
                </a:solidFill>
                <a:latin typeface="+mn-lt"/>
                <a:ea typeface="Roboto" panose="02000000000000000000" pitchFamily="2" charset="0"/>
                <a:cs typeface="Segoe UI" panose="020B0502040204020203" pitchFamily="34" charset="0"/>
              </a:defRPr>
            </a:lvl2pPr>
            <a:lvl3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3pPr>
            <a:lvl4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4pPr>
            <a:lvl5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Caption</a:t>
            </a:r>
          </a:p>
        </p:txBody>
      </p:sp>
      <p:sp>
        <p:nvSpPr>
          <p:cNvPr id="17" name="Text Placeholder 15">
            <a:extLst>
              <a:ext uri="{FF2B5EF4-FFF2-40B4-BE49-F238E27FC236}">
                <a16:creationId xmlns:a16="http://schemas.microsoft.com/office/drawing/2014/main" id="{371BA816-90C4-9504-407F-AC392E8A61AC}"/>
              </a:ext>
            </a:extLst>
          </p:cNvPr>
          <p:cNvSpPr>
            <a:spLocks noGrp="1"/>
          </p:cNvSpPr>
          <p:nvPr>
            <p:ph type="body" sz="quarter" idx="35" hasCustomPrompt="1"/>
          </p:nvPr>
        </p:nvSpPr>
        <p:spPr>
          <a:xfrm>
            <a:off x="8130750" y="3455448"/>
            <a:ext cx="3606800" cy="489972"/>
          </a:xfrm>
        </p:spPr>
        <p:txBody>
          <a:bodyPr lIns="0" tIns="73152" rIns="0" bIns="0" anchor="t" anchorCtr="0"/>
          <a:lstStyle>
            <a:lvl1pPr>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1pPr>
            <a:lvl2pPr marL="0" indent="0">
              <a:spcAft>
                <a:spcPts val="0"/>
              </a:spcAft>
              <a:buClr>
                <a:schemeClr val="bg2"/>
              </a:buClr>
              <a:buFontTx/>
              <a:buNone/>
              <a:defRPr sz="1000" b="0" i="0" cap="none" baseline="0">
                <a:solidFill>
                  <a:schemeClr val="tx2"/>
                </a:solidFill>
                <a:latin typeface="+mn-lt"/>
                <a:ea typeface="Roboto" panose="02000000000000000000" pitchFamily="2" charset="0"/>
                <a:cs typeface="Segoe UI" panose="020B0502040204020203" pitchFamily="34" charset="0"/>
              </a:defRPr>
            </a:lvl2pPr>
            <a:lvl3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3pPr>
            <a:lvl4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4pPr>
            <a:lvl5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0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Caption</a:t>
            </a:r>
          </a:p>
        </p:txBody>
      </p:sp>
    </p:spTree>
    <p:extLst>
      <p:ext uri="{BB962C8B-B14F-4D97-AF65-F5344CB8AC3E}">
        <p14:creationId xmlns:p14="http://schemas.microsoft.com/office/powerpoint/2010/main" val="2497843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full">
    <p:bg>
      <p:bgPr>
        <a:solidFill>
          <a:schemeClr val="bg1"/>
        </a:solidFill>
        <a:effectLst/>
      </p:bgPr>
    </p:bg>
    <p:spTree>
      <p:nvGrpSpPr>
        <p:cNvPr id="1" name=""/>
        <p:cNvGrpSpPr/>
        <p:nvPr/>
      </p:nvGrpSpPr>
      <p:grpSpPr>
        <a:xfrm>
          <a:off x="0" y="0"/>
          <a:ext cx="0" cy="0"/>
          <a:chOff x="0" y="0"/>
          <a:chExt cx="0" cy="0"/>
        </a:xfrm>
      </p:grpSpPr>
      <p:pic>
        <p:nvPicPr>
          <p:cNvPr id="2" name="Picture 1" descr="Shape&#10;&#10;Description automatically generated with low confidence">
            <a:extLst>
              <a:ext uri="{FF2B5EF4-FFF2-40B4-BE49-F238E27FC236}">
                <a16:creationId xmlns:a16="http://schemas.microsoft.com/office/drawing/2014/main" id="{C1854ECC-E8DB-557B-64B7-F6B78D9094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5" name="Footer Placeholder 4">
            <a:extLst>
              <a:ext uri="{FF2B5EF4-FFF2-40B4-BE49-F238E27FC236}">
                <a16:creationId xmlns:a16="http://schemas.microsoft.com/office/drawing/2014/main" id="{D4389C8F-D452-9AD4-4144-B49736DC8CEB}"/>
              </a:ext>
            </a:extLst>
          </p:cNvPr>
          <p:cNvSpPr>
            <a:spLocks noGrp="1"/>
          </p:cNvSpPr>
          <p:nvPr>
            <p:ph type="ftr" sz="quarter" idx="11"/>
          </p:nvPr>
        </p:nvSpPr>
        <p:spPr/>
        <p:txBody>
          <a:bodyPr/>
          <a:lstStyle/>
          <a:p>
            <a:r>
              <a:rPr lang="en-US"/>
              <a:t>Presentation title | Private and confidential. Not for redistribution.</a:t>
            </a:r>
            <a:endParaRPr lang="en-US" dirty="0"/>
          </a:p>
        </p:txBody>
      </p:sp>
      <p:sp>
        <p:nvSpPr>
          <p:cNvPr id="6" name="Slide Number Placeholder 5">
            <a:extLst>
              <a:ext uri="{FF2B5EF4-FFF2-40B4-BE49-F238E27FC236}">
                <a16:creationId xmlns:a16="http://schemas.microsoft.com/office/drawing/2014/main" id="{17A657E4-04D6-B96F-C916-7934FB6812BD}"/>
              </a:ext>
            </a:extLst>
          </p:cNvPr>
          <p:cNvSpPr>
            <a:spLocks noGrp="1"/>
          </p:cNvSpPr>
          <p:nvPr>
            <p:ph type="sldNum" sz="quarter" idx="12"/>
          </p:nvPr>
        </p:nvSpPr>
        <p:spPr/>
        <p:txBody>
          <a:bodyPr/>
          <a:lstStyle/>
          <a:p>
            <a:fld id="{63DCA5C9-2E11-4C67-86EB-AE1DE127DC64}" type="slidenum">
              <a:rPr lang="en-US" smtClean="0"/>
              <a:pPr/>
              <a:t>‹#›</a:t>
            </a:fld>
            <a:endParaRPr lang="en-US" dirty="0"/>
          </a:p>
        </p:txBody>
      </p:sp>
      <p:sp>
        <p:nvSpPr>
          <p:cNvPr id="4" name="Picture Placeholder 21">
            <a:extLst>
              <a:ext uri="{FF2B5EF4-FFF2-40B4-BE49-F238E27FC236}">
                <a16:creationId xmlns:a16="http://schemas.microsoft.com/office/drawing/2014/main" id="{5BC3353A-17CB-C1D4-5097-47388D64A4EB}"/>
              </a:ext>
            </a:extLst>
          </p:cNvPr>
          <p:cNvSpPr>
            <a:spLocks noGrp="1"/>
          </p:cNvSpPr>
          <p:nvPr>
            <p:ph type="pic" sz="quarter" idx="25" hasCustomPrompt="1"/>
          </p:nvPr>
        </p:nvSpPr>
        <p:spPr>
          <a:xfrm flipV="1">
            <a:off x="0" y="0"/>
            <a:ext cx="12191999" cy="6406920"/>
          </a:xfrm>
          <a:prstGeom prst="round1Rect">
            <a:avLst>
              <a:gd name="adj" fmla="val 26702"/>
            </a:avLst>
          </a:prstGeom>
          <a:solidFill>
            <a:srgbClr val="BFBFBF"/>
          </a:solidFill>
        </p:spPr>
        <p:txBody>
          <a:bodyPr vert="vert" lIns="1188720" tIns="1188720" anchor="ctr" anchorCtr="0"/>
          <a:lstStyle/>
          <a:p>
            <a:r>
              <a:rPr lang="en-US" dirty="0"/>
              <a:t> </a:t>
            </a:r>
          </a:p>
        </p:txBody>
      </p:sp>
    </p:spTree>
    <p:extLst>
      <p:ext uri="{BB962C8B-B14F-4D97-AF65-F5344CB8AC3E}">
        <p14:creationId xmlns:p14="http://schemas.microsoft.com/office/powerpoint/2010/main" val="1001750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image w/ headline">
    <p:bg>
      <p:bgPr>
        <a:solidFill>
          <a:schemeClr val="bg1"/>
        </a:solidFill>
        <a:effectLst/>
      </p:bgPr>
    </p:bg>
    <p:spTree>
      <p:nvGrpSpPr>
        <p:cNvPr id="1" name=""/>
        <p:cNvGrpSpPr/>
        <p:nvPr/>
      </p:nvGrpSpPr>
      <p:grpSpPr>
        <a:xfrm>
          <a:off x="0" y="0"/>
          <a:ext cx="0" cy="0"/>
          <a:chOff x="0" y="0"/>
          <a:chExt cx="0" cy="0"/>
        </a:xfrm>
      </p:grpSpPr>
      <p:pic>
        <p:nvPicPr>
          <p:cNvPr id="2" name="Picture 1" descr="Shape&#10;&#10;Description automatically generated with low confidence">
            <a:extLst>
              <a:ext uri="{FF2B5EF4-FFF2-40B4-BE49-F238E27FC236}">
                <a16:creationId xmlns:a16="http://schemas.microsoft.com/office/drawing/2014/main" id="{9C93C764-20F2-AB42-A835-D712ADBA4A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6" name="Footer Placeholder 5">
            <a:extLst>
              <a:ext uri="{FF2B5EF4-FFF2-40B4-BE49-F238E27FC236}">
                <a16:creationId xmlns:a16="http://schemas.microsoft.com/office/drawing/2014/main" id="{D4479B74-17F1-EBC9-69EE-229D47AE65AC}"/>
              </a:ext>
            </a:extLst>
          </p:cNvPr>
          <p:cNvSpPr>
            <a:spLocks noGrp="1"/>
          </p:cNvSpPr>
          <p:nvPr>
            <p:ph type="ftr" sz="quarter" idx="16"/>
          </p:nvPr>
        </p:nvSpPr>
        <p:spPr/>
        <p:txBody>
          <a:bodyPr/>
          <a:lstStyle/>
          <a:p>
            <a:r>
              <a:rPr lang="en-US"/>
              <a:t>Presentation title | Private and confidential. Not for redistribution.</a:t>
            </a:r>
            <a:endParaRPr lang="en-US" dirty="0"/>
          </a:p>
        </p:txBody>
      </p:sp>
      <p:sp>
        <p:nvSpPr>
          <p:cNvPr id="7" name="Slide Number Placeholder 6">
            <a:extLst>
              <a:ext uri="{FF2B5EF4-FFF2-40B4-BE49-F238E27FC236}">
                <a16:creationId xmlns:a16="http://schemas.microsoft.com/office/drawing/2014/main" id="{7B5A2861-0858-0FB8-8FC6-453F5A493617}"/>
              </a:ext>
            </a:extLst>
          </p:cNvPr>
          <p:cNvSpPr>
            <a:spLocks noGrp="1"/>
          </p:cNvSpPr>
          <p:nvPr>
            <p:ph type="sldNum" sz="quarter" idx="17"/>
          </p:nvPr>
        </p:nvSpPr>
        <p:spPr/>
        <p:txBody>
          <a:bodyPr/>
          <a:lstStyle/>
          <a:p>
            <a:fld id="{63DCA5C9-2E11-4C67-86EB-AE1DE127DC64}" type="slidenum">
              <a:rPr lang="en-US" smtClean="0"/>
              <a:pPr/>
              <a:t>‹#›</a:t>
            </a:fld>
            <a:endParaRPr lang="en-US" dirty="0"/>
          </a:p>
        </p:txBody>
      </p:sp>
      <p:sp>
        <p:nvSpPr>
          <p:cNvPr id="9" name="Title 8">
            <a:extLst>
              <a:ext uri="{FF2B5EF4-FFF2-40B4-BE49-F238E27FC236}">
                <a16:creationId xmlns:a16="http://schemas.microsoft.com/office/drawing/2014/main" id="{BE2DE3F2-7127-EDB0-FDCD-EC27F2102920}"/>
              </a:ext>
            </a:extLst>
          </p:cNvPr>
          <p:cNvSpPr>
            <a:spLocks noGrp="1"/>
          </p:cNvSpPr>
          <p:nvPr>
            <p:ph type="title"/>
          </p:nvPr>
        </p:nvSpPr>
        <p:spPr/>
        <p:txBody>
          <a:bodyPr/>
          <a:lstStyle>
            <a:lvl1pPr>
              <a:defRPr b="1" i="0"/>
            </a:lvl1pPr>
          </a:lstStyle>
          <a:p>
            <a:r>
              <a:rPr lang="en-US"/>
              <a:t>Click to edit Master title style</a:t>
            </a:r>
            <a:endParaRPr lang="en-US" dirty="0"/>
          </a:p>
        </p:txBody>
      </p:sp>
      <p:sp>
        <p:nvSpPr>
          <p:cNvPr id="4" name="Picture Placeholder 21">
            <a:extLst>
              <a:ext uri="{FF2B5EF4-FFF2-40B4-BE49-F238E27FC236}">
                <a16:creationId xmlns:a16="http://schemas.microsoft.com/office/drawing/2014/main" id="{3393C504-4A91-9840-11F3-BFC700CAD3A2}"/>
              </a:ext>
            </a:extLst>
          </p:cNvPr>
          <p:cNvSpPr>
            <a:spLocks noGrp="1"/>
          </p:cNvSpPr>
          <p:nvPr>
            <p:ph type="pic" sz="quarter" idx="25" hasCustomPrompt="1"/>
          </p:nvPr>
        </p:nvSpPr>
        <p:spPr>
          <a:xfrm flipV="1">
            <a:off x="0" y="1585681"/>
            <a:ext cx="12191999" cy="4821239"/>
          </a:xfrm>
          <a:prstGeom prst="round1Rect">
            <a:avLst>
              <a:gd name="adj" fmla="val 26702"/>
            </a:avLst>
          </a:prstGeom>
          <a:solidFill>
            <a:srgbClr val="BFBFBF"/>
          </a:solidFill>
        </p:spPr>
        <p:txBody>
          <a:bodyPr vert="vert" lIns="1188720" tIns="1188720" anchor="ctr" anchorCtr="0"/>
          <a:lstStyle/>
          <a:p>
            <a:r>
              <a:rPr lang="en-US" dirty="0"/>
              <a:t> </a:t>
            </a:r>
          </a:p>
        </p:txBody>
      </p:sp>
    </p:spTree>
    <p:extLst>
      <p:ext uri="{BB962C8B-B14F-4D97-AF65-F5344CB8AC3E}">
        <p14:creationId xmlns:p14="http://schemas.microsoft.com/office/powerpoint/2010/main" val="8916900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header only">
    <p:bg>
      <p:bgPr>
        <a:solidFill>
          <a:schemeClr val="bg1"/>
        </a:solidFill>
        <a:effectLst/>
      </p:bgPr>
    </p:bg>
    <p:spTree>
      <p:nvGrpSpPr>
        <p:cNvPr id="1" name=""/>
        <p:cNvGrpSpPr/>
        <p:nvPr/>
      </p:nvGrpSpPr>
      <p:grpSpPr>
        <a:xfrm>
          <a:off x="0" y="0"/>
          <a:ext cx="0" cy="0"/>
          <a:chOff x="0" y="0"/>
          <a:chExt cx="0" cy="0"/>
        </a:xfrm>
      </p:grpSpPr>
      <p:pic>
        <p:nvPicPr>
          <p:cNvPr id="2" name="Picture 1" descr="Shape&#10;&#10;Description automatically generated with low confidence">
            <a:extLst>
              <a:ext uri="{FF2B5EF4-FFF2-40B4-BE49-F238E27FC236}">
                <a16:creationId xmlns:a16="http://schemas.microsoft.com/office/drawing/2014/main" id="{BA3C08F6-E058-BD21-347F-E9A8245DDE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3" name="Footer Placeholder 2">
            <a:extLst>
              <a:ext uri="{FF2B5EF4-FFF2-40B4-BE49-F238E27FC236}">
                <a16:creationId xmlns:a16="http://schemas.microsoft.com/office/drawing/2014/main" id="{FF75D971-8348-C429-307A-164B9476E864}"/>
              </a:ext>
            </a:extLst>
          </p:cNvPr>
          <p:cNvSpPr>
            <a:spLocks noGrp="1"/>
          </p:cNvSpPr>
          <p:nvPr>
            <p:ph type="ftr" sz="quarter" idx="10"/>
          </p:nvPr>
        </p:nvSpPr>
        <p:spPr/>
        <p:txBody>
          <a:bodyPr/>
          <a:lstStyle/>
          <a:p>
            <a:r>
              <a:rPr lang="en-US"/>
              <a:t>Presentation title | Private and confidential. Not for redistribution.</a:t>
            </a:r>
            <a:endParaRPr lang="en-US" dirty="0"/>
          </a:p>
        </p:txBody>
      </p:sp>
      <p:sp>
        <p:nvSpPr>
          <p:cNvPr id="4" name="Slide Number Placeholder 3">
            <a:extLst>
              <a:ext uri="{FF2B5EF4-FFF2-40B4-BE49-F238E27FC236}">
                <a16:creationId xmlns:a16="http://schemas.microsoft.com/office/drawing/2014/main" id="{DC2F0A12-88EE-2EB6-E88C-0F30C6E10F0C}"/>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5" name="Title 4">
            <a:extLst>
              <a:ext uri="{FF2B5EF4-FFF2-40B4-BE49-F238E27FC236}">
                <a16:creationId xmlns:a16="http://schemas.microsoft.com/office/drawing/2014/main" id="{7635E219-55C7-BAA6-A562-E0B3B7A497E7}"/>
              </a:ext>
            </a:extLst>
          </p:cNvPr>
          <p:cNvSpPr>
            <a:spLocks noGrp="1"/>
          </p:cNvSpPr>
          <p:nvPr>
            <p:ph type="title"/>
          </p:nvPr>
        </p:nvSpPr>
        <p:spPr/>
        <p:txBody>
          <a:bodyPr/>
          <a:lstStyle>
            <a:lvl1pPr>
              <a:defRPr b="1" i="0"/>
            </a:lvl1pPr>
          </a:lstStyle>
          <a:p>
            <a:r>
              <a:rPr lang="en-US"/>
              <a:t>Click to edit Master title style</a:t>
            </a:r>
            <a:endParaRPr lang="en-US" dirty="0"/>
          </a:p>
        </p:txBody>
      </p:sp>
    </p:spTree>
    <p:extLst>
      <p:ext uri="{BB962C8B-B14F-4D97-AF65-F5344CB8AC3E}">
        <p14:creationId xmlns:p14="http://schemas.microsoft.com/office/powerpoint/2010/main" val="237679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orytelling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949242-3C75-0104-7F45-EFB67430D127}"/>
              </a:ext>
            </a:extLst>
          </p:cNvPr>
          <p:cNvSpPr/>
          <p:nvPr userDrawn="1"/>
        </p:nvSpPr>
        <p:spPr bwMode="auto">
          <a:xfrm>
            <a:off x="0" y="0"/>
            <a:ext cx="12192000" cy="6356354"/>
          </a:xfrm>
          <a:prstGeom prst="rect">
            <a:avLst/>
          </a:prstGeom>
          <a:solidFill>
            <a:srgbClr val="F0E7DD"/>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2" name="Round Single Corner Rectangle 1">
            <a:extLst>
              <a:ext uri="{FF2B5EF4-FFF2-40B4-BE49-F238E27FC236}">
                <a16:creationId xmlns:a16="http://schemas.microsoft.com/office/drawing/2014/main" id="{B4487BE0-A6EF-B733-511A-0FEF7A6C0D15}"/>
              </a:ext>
            </a:extLst>
          </p:cNvPr>
          <p:cNvSpPr/>
          <p:nvPr userDrawn="1"/>
        </p:nvSpPr>
        <p:spPr bwMode="auto">
          <a:xfrm rot="5400000">
            <a:off x="604679" y="-512080"/>
            <a:ext cx="6356352" cy="7380516"/>
          </a:xfrm>
          <a:prstGeom prst="round1Rect">
            <a:avLst/>
          </a:prstGeom>
          <a:solidFill>
            <a:schemeClr val="accent1"/>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pic>
        <p:nvPicPr>
          <p:cNvPr id="5" name="Picture 4" descr="Shape&#10;&#10;Description automatically generated with low confidence">
            <a:extLst>
              <a:ext uri="{FF2B5EF4-FFF2-40B4-BE49-F238E27FC236}">
                <a16:creationId xmlns:a16="http://schemas.microsoft.com/office/drawing/2014/main" id="{4BB39EBC-E5B8-5ED4-DCCE-BFC53368DB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7" name="Footer Placeholder 6">
            <a:extLst>
              <a:ext uri="{FF2B5EF4-FFF2-40B4-BE49-F238E27FC236}">
                <a16:creationId xmlns:a16="http://schemas.microsoft.com/office/drawing/2014/main" id="{4DE3CC7F-3D63-57D0-4D29-2B3CFEC26289}"/>
              </a:ext>
            </a:extLst>
          </p:cNvPr>
          <p:cNvSpPr>
            <a:spLocks noGrp="1"/>
          </p:cNvSpPr>
          <p:nvPr>
            <p:ph type="ftr" sz="quarter" idx="14"/>
          </p:nvPr>
        </p:nvSpPr>
        <p:spPr/>
        <p:txBody>
          <a:bodyPr/>
          <a:lstStyle/>
          <a:p>
            <a:r>
              <a:rPr lang="en-US"/>
              <a:t>Presentation title | Private and confidential. Not for redistribution.</a:t>
            </a:r>
            <a:endParaRPr lang="en-US" dirty="0"/>
          </a:p>
        </p:txBody>
      </p:sp>
      <p:sp>
        <p:nvSpPr>
          <p:cNvPr id="9" name="Slide Number Placeholder 8">
            <a:extLst>
              <a:ext uri="{FF2B5EF4-FFF2-40B4-BE49-F238E27FC236}">
                <a16:creationId xmlns:a16="http://schemas.microsoft.com/office/drawing/2014/main" id="{0150AC38-1E68-263B-C113-6B0A73F5C190}"/>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10" name="Title 9">
            <a:extLst>
              <a:ext uri="{FF2B5EF4-FFF2-40B4-BE49-F238E27FC236}">
                <a16:creationId xmlns:a16="http://schemas.microsoft.com/office/drawing/2014/main" id="{6B335891-5112-CFFD-2F29-788672F56C28}"/>
              </a:ext>
            </a:extLst>
          </p:cNvPr>
          <p:cNvSpPr>
            <a:spLocks noGrp="1"/>
          </p:cNvSpPr>
          <p:nvPr>
            <p:ph type="title"/>
          </p:nvPr>
        </p:nvSpPr>
        <p:spPr>
          <a:xfrm>
            <a:off x="460375" y="1744662"/>
            <a:ext cx="5489576" cy="4322762"/>
          </a:xfrm>
        </p:spPr>
        <p:txBody>
          <a:bodyPr tIns="685800"/>
          <a:lstStyle>
            <a:lvl1pPr>
              <a:defRPr b="1" i="0">
                <a:solidFill>
                  <a:schemeClr val="bg2"/>
                </a:solidFill>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F2C432A3-A945-25B4-4915-6D6EDD21703D}"/>
              </a:ext>
            </a:extLst>
          </p:cNvPr>
          <p:cNvSpPr>
            <a:spLocks noGrp="1"/>
          </p:cNvSpPr>
          <p:nvPr>
            <p:ph type="body" sz="quarter" idx="16"/>
          </p:nvPr>
        </p:nvSpPr>
        <p:spPr>
          <a:xfrm>
            <a:off x="8124825" y="1589088"/>
            <a:ext cx="3606800" cy="4821237"/>
          </a:xfrm>
        </p:spPr>
        <p:txBody>
          <a:bodyPr tIns="960120" rIns="0"/>
          <a:lstStyle>
            <a:lvl1pPr>
              <a:defRPr b="0" i="0"/>
            </a:lvl1pPr>
            <a:lvl2pPr>
              <a:defRPr b="1" i="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46786817"/>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_title_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BF72753-9AB3-C6C4-56F2-26C68CE860EC}"/>
              </a:ext>
            </a:extLst>
          </p:cNvPr>
          <p:cNvSpPr>
            <a:spLocks noGrp="1"/>
          </p:cNvSpPr>
          <p:nvPr>
            <p:ph type="ftr" sz="quarter" idx="10"/>
          </p:nvPr>
        </p:nvSpPr>
        <p:spPr/>
        <p:txBody>
          <a:bodyPr/>
          <a:lstStyle/>
          <a:p>
            <a:r>
              <a:rPr lang="en-US"/>
              <a:t>Presentation title | Private and confidential. Not for redistribution.</a:t>
            </a:r>
            <a:endParaRPr lang="en-US" dirty="0"/>
          </a:p>
        </p:txBody>
      </p:sp>
      <p:sp>
        <p:nvSpPr>
          <p:cNvPr id="5" name="Slide Number Placeholder 4">
            <a:extLst>
              <a:ext uri="{FF2B5EF4-FFF2-40B4-BE49-F238E27FC236}">
                <a16:creationId xmlns:a16="http://schemas.microsoft.com/office/drawing/2014/main" id="{8B7697A4-BEC5-D92F-E8AD-5FBAF2B7A4C6}"/>
              </a:ext>
            </a:extLst>
          </p:cNvPr>
          <p:cNvSpPr>
            <a:spLocks noGrp="1"/>
          </p:cNvSpPr>
          <p:nvPr>
            <p:ph type="sldNum" sz="quarter" idx="11"/>
          </p:nvPr>
        </p:nvSpPr>
        <p:spPr/>
        <p:txBody>
          <a:bodyPr/>
          <a:lstStyle/>
          <a:p>
            <a:fld id="{63DCA5C9-2E11-4C67-86EB-AE1DE127DC64}" type="slidenum">
              <a:rPr lang="en-US" smtClean="0"/>
              <a:pPr/>
              <a:t>‹#›</a:t>
            </a:fld>
            <a:endParaRPr lang="en-US" dirty="0"/>
          </a:p>
        </p:txBody>
      </p:sp>
      <p:pic>
        <p:nvPicPr>
          <p:cNvPr id="8" name="Picture 7" descr="Shape&#10;&#10;Description automatically generated with low confidence">
            <a:extLst>
              <a:ext uri="{FF2B5EF4-FFF2-40B4-BE49-F238E27FC236}">
                <a16:creationId xmlns:a16="http://schemas.microsoft.com/office/drawing/2014/main" id="{A8172E89-4DDC-00A7-C702-5D21087B0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13" name="Rectangle 12">
            <a:extLst>
              <a:ext uri="{FF2B5EF4-FFF2-40B4-BE49-F238E27FC236}">
                <a16:creationId xmlns:a16="http://schemas.microsoft.com/office/drawing/2014/main" id="{AAB3D5E1-8D60-6A60-86CC-D06336E8E7D8}"/>
              </a:ext>
            </a:extLst>
          </p:cNvPr>
          <p:cNvSpPr/>
          <p:nvPr userDrawn="1"/>
        </p:nvSpPr>
        <p:spPr bwMode="auto">
          <a:xfrm>
            <a:off x="0" y="0"/>
            <a:ext cx="12192000" cy="6356354"/>
          </a:xfrm>
          <a:prstGeom prst="rect">
            <a:avLst/>
          </a:prstGeom>
          <a:solidFill>
            <a:srgbClr val="F0E7DD"/>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14" name="Round Single Corner Rectangle 13">
            <a:extLst>
              <a:ext uri="{FF2B5EF4-FFF2-40B4-BE49-F238E27FC236}">
                <a16:creationId xmlns:a16="http://schemas.microsoft.com/office/drawing/2014/main" id="{F510CB9B-923A-FC8C-4BFD-C4000780A914}"/>
              </a:ext>
            </a:extLst>
          </p:cNvPr>
          <p:cNvSpPr/>
          <p:nvPr userDrawn="1"/>
        </p:nvSpPr>
        <p:spPr bwMode="auto">
          <a:xfrm rot="5400000">
            <a:off x="604679" y="-512080"/>
            <a:ext cx="6356352" cy="7380516"/>
          </a:xfrm>
          <a:prstGeom prst="round1Rect">
            <a:avLst/>
          </a:prstGeom>
          <a:solidFill>
            <a:srgbClr val="005776"/>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15" name="Title 9">
            <a:extLst>
              <a:ext uri="{FF2B5EF4-FFF2-40B4-BE49-F238E27FC236}">
                <a16:creationId xmlns:a16="http://schemas.microsoft.com/office/drawing/2014/main" id="{3959B7C6-C478-B6BF-4C9A-3ADCFEC8FB88}"/>
              </a:ext>
            </a:extLst>
          </p:cNvPr>
          <p:cNvSpPr>
            <a:spLocks noGrp="1"/>
          </p:cNvSpPr>
          <p:nvPr>
            <p:ph type="title"/>
          </p:nvPr>
        </p:nvSpPr>
        <p:spPr>
          <a:xfrm>
            <a:off x="460375" y="1744662"/>
            <a:ext cx="5489576" cy="4322762"/>
          </a:xfrm>
        </p:spPr>
        <p:txBody>
          <a:bodyPr tIns="685800"/>
          <a:lstStyle>
            <a:lvl1pPr>
              <a:defRPr b="1" i="0">
                <a:solidFill>
                  <a:schemeClr val="bg2"/>
                </a:solidFill>
              </a:defRPr>
            </a:lvl1pPr>
          </a:lstStyle>
          <a:p>
            <a:r>
              <a:rPr lang="en-US"/>
              <a:t>Click to edit Master title style</a:t>
            </a:r>
            <a:endParaRPr lang="en-US" dirty="0"/>
          </a:p>
        </p:txBody>
      </p:sp>
      <p:sp>
        <p:nvSpPr>
          <p:cNvPr id="16" name="Text Placeholder 11">
            <a:extLst>
              <a:ext uri="{FF2B5EF4-FFF2-40B4-BE49-F238E27FC236}">
                <a16:creationId xmlns:a16="http://schemas.microsoft.com/office/drawing/2014/main" id="{335C0898-13CA-5B12-3523-2C8B573DB05C}"/>
              </a:ext>
            </a:extLst>
          </p:cNvPr>
          <p:cNvSpPr>
            <a:spLocks noGrp="1"/>
          </p:cNvSpPr>
          <p:nvPr>
            <p:ph type="body" sz="quarter" idx="16"/>
          </p:nvPr>
        </p:nvSpPr>
        <p:spPr>
          <a:xfrm>
            <a:off x="8124825" y="1589088"/>
            <a:ext cx="3606800" cy="4821237"/>
          </a:xfrm>
        </p:spPr>
        <p:txBody>
          <a:bodyPr tIns="960120" rIns="0"/>
          <a:lstStyle>
            <a:lvl1pPr>
              <a:defRPr b="0" i="0"/>
            </a:lvl1pPr>
            <a:lvl2pPr>
              <a:defRPr b="1" i="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217607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orytelling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69E0C2D-6BE6-1161-A6E6-C96C147BC39F}"/>
              </a:ext>
            </a:extLst>
          </p:cNvPr>
          <p:cNvSpPr>
            <a:spLocks noGrp="1"/>
          </p:cNvSpPr>
          <p:nvPr>
            <p:ph type="body" sz="quarter" idx="12"/>
          </p:nvPr>
        </p:nvSpPr>
        <p:spPr>
          <a:xfrm>
            <a:off x="460375" y="3313043"/>
            <a:ext cx="5521325" cy="2754382"/>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Shape&#10;&#10;Description automatically generated with low confidence">
            <a:extLst>
              <a:ext uri="{FF2B5EF4-FFF2-40B4-BE49-F238E27FC236}">
                <a16:creationId xmlns:a16="http://schemas.microsoft.com/office/drawing/2014/main" id="{8F0A3F49-2FFA-355F-D0C8-A7F27218FC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7" name="Footer Placeholder 6">
            <a:extLst>
              <a:ext uri="{FF2B5EF4-FFF2-40B4-BE49-F238E27FC236}">
                <a16:creationId xmlns:a16="http://schemas.microsoft.com/office/drawing/2014/main" id="{53FC265E-703C-EDE8-7862-855DC43F6C39}"/>
              </a:ext>
            </a:extLst>
          </p:cNvPr>
          <p:cNvSpPr>
            <a:spLocks noGrp="1"/>
          </p:cNvSpPr>
          <p:nvPr>
            <p:ph type="ftr" sz="quarter" idx="14"/>
          </p:nvPr>
        </p:nvSpPr>
        <p:spPr/>
        <p:txBody>
          <a:bodyPr/>
          <a:lstStyle/>
          <a:p>
            <a:r>
              <a:rPr lang="en-US"/>
              <a:t>Presentation title | Private and confidential. Not for redistribution.</a:t>
            </a:r>
            <a:endParaRPr lang="en-US" dirty="0"/>
          </a:p>
        </p:txBody>
      </p:sp>
      <p:sp>
        <p:nvSpPr>
          <p:cNvPr id="10" name="Slide Number Placeholder 9">
            <a:extLst>
              <a:ext uri="{FF2B5EF4-FFF2-40B4-BE49-F238E27FC236}">
                <a16:creationId xmlns:a16="http://schemas.microsoft.com/office/drawing/2014/main" id="{0220FCA8-128B-2AE2-07F8-EDB17504193C}"/>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11" name="Title 10">
            <a:extLst>
              <a:ext uri="{FF2B5EF4-FFF2-40B4-BE49-F238E27FC236}">
                <a16:creationId xmlns:a16="http://schemas.microsoft.com/office/drawing/2014/main" id="{3CABD5DB-7720-4D22-EDD1-1C918C8B3984}"/>
              </a:ext>
            </a:extLst>
          </p:cNvPr>
          <p:cNvSpPr>
            <a:spLocks noGrp="1"/>
          </p:cNvSpPr>
          <p:nvPr>
            <p:ph type="title"/>
          </p:nvPr>
        </p:nvSpPr>
        <p:spPr>
          <a:xfrm>
            <a:off x="460375" y="1589088"/>
            <a:ext cx="5521326" cy="1405902"/>
          </a:xfrm>
        </p:spPr>
        <p:txBody>
          <a:bodyPr anchor="b" anchorCtr="0"/>
          <a:lstStyle>
            <a:lvl1pPr>
              <a:defRPr b="1" i="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048437E-70A7-7167-4316-0BB10D4BABFA}"/>
              </a:ext>
            </a:extLst>
          </p:cNvPr>
          <p:cNvSpPr>
            <a:spLocks noGrp="1"/>
          </p:cNvSpPr>
          <p:nvPr>
            <p:ph type="pic" sz="quarter" idx="4294967295"/>
          </p:nvPr>
        </p:nvSpPr>
        <p:spPr>
          <a:xfrm>
            <a:off x="7044267" y="0"/>
            <a:ext cx="5147733" cy="6400800"/>
          </a:xfrm>
          <a:custGeom>
            <a:avLst/>
            <a:gdLst>
              <a:gd name="connsiteX0" fmla="*/ 0 w 5147733"/>
              <a:gd name="connsiteY0" fmla="*/ 0 h 6197600"/>
              <a:gd name="connsiteX1" fmla="*/ 5147733 w 5147733"/>
              <a:gd name="connsiteY1" fmla="*/ 0 h 6197600"/>
              <a:gd name="connsiteX2" fmla="*/ 5147733 w 5147733"/>
              <a:gd name="connsiteY2" fmla="*/ 6197600 h 6197600"/>
              <a:gd name="connsiteX3" fmla="*/ 1053503 w 5147733"/>
              <a:gd name="connsiteY3" fmla="*/ 6197600 h 6197600"/>
              <a:gd name="connsiteX4" fmla="*/ 5438 w 5147733"/>
              <a:gd name="connsiteY4" fmla="*/ 5251811 h 6197600"/>
              <a:gd name="connsiteX5" fmla="*/ 0 w 5147733"/>
              <a:gd name="connsiteY5" fmla="*/ 5144117 h 61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7733" h="6197600">
                <a:moveTo>
                  <a:pt x="0" y="0"/>
                </a:moveTo>
                <a:lnTo>
                  <a:pt x="5147733" y="0"/>
                </a:lnTo>
                <a:lnTo>
                  <a:pt x="5147733" y="6197600"/>
                </a:lnTo>
                <a:lnTo>
                  <a:pt x="1053503" y="6197600"/>
                </a:lnTo>
                <a:cubicBezTo>
                  <a:pt x="508034" y="6197600"/>
                  <a:pt x="59388" y="5783047"/>
                  <a:pt x="5438" y="5251811"/>
                </a:cubicBezTo>
                <a:lnTo>
                  <a:pt x="0" y="5144117"/>
                </a:lnTo>
                <a:close/>
              </a:path>
            </a:pathLst>
          </a:custGeom>
          <a:solidFill>
            <a:srgbClr val="BFBFBF"/>
          </a:solidFill>
        </p:spPr>
        <p:txBody>
          <a:bodyPr wrap="square">
            <a:noAutofit/>
          </a:bodyPr>
          <a:lstStyle/>
          <a:p>
            <a:endParaRPr lang="en-US" dirty="0"/>
          </a:p>
        </p:txBody>
      </p:sp>
    </p:spTree>
    <p:extLst>
      <p:ext uri="{BB962C8B-B14F-4D97-AF65-F5344CB8AC3E}">
        <p14:creationId xmlns:p14="http://schemas.microsoft.com/office/powerpoint/2010/main" val="4066801777"/>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orytelling_3">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69E0C2D-6BE6-1161-A6E6-C96C147BC39F}"/>
              </a:ext>
            </a:extLst>
          </p:cNvPr>
          <p:cNvSpPr>
            <a:spLocks noGrp="1"/>
          </p:cNvSpPr>
          <p:nvPr>
            <p:ph type="body" sz="quarter" idx="12"/>
          </p:nvPr>
        </p:nvSpPr>
        <p:spPr>
          <a:xfrm>
            <a:off x="460375" y="3313043"/>
            <a:ext cx="5521325" cy="2754382"/>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Shape&#10;&#10;Description automatically generated with low confidence">
            <a:extLst>
              <a:ext uri="{FF2B5EF4-FFF2-40B4-BE49-F238E27FC236}">
                <a16:creationId xmlns:a16="http://schemas.microsoft.com/office/drawing/2014/main" id="{8F0A3F49-2FFA-355F-D0C8-A7F27218FC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7" name="Footer Placeholder 6">
            <a:extLst>
              <a:ext uri="{FF2B5EF4-FFF2-40B4-BE49-F238E27FC236}">
                <a16:creationId xmlns:a16="http://schemas.microsoft.com/office/drawing/2014/main" id="{53FC265E-703C-EDE8-7862-855DC43F6C39}"/>
              </a:ext>
            </a:extLst>
          </p:cNvPr>
          <p:cNvSpPr>
            <a:spLocks noGrp="1"/>
          </p:cNvSpPr>
          <p:nvPr>
            <p:ph type="ftr" sz="quarter" idx="14"/>
          </p:nvPr>
        </p:nvSpPr>
        <p:spPr/>
        <p:txBody>
          <a:bodyPr/>
          <a:lstStyle/>
          <a:p>
            <a:r>
              <a:rPr lang="en-US"/>
              <a:t>Presentation title | Private and confidential. Not for redistribution.</a:t>
            </a:r>
            <a:endParaRPr lang="en-US" dirty="0"/>
          </a:p>
        </p:txBody>
      </p:sp>
      <p:sp>
        <p:nvSpPr>
          <p:cNvPr id="10" name="Slide Number Placeholder 9">
            <a:extLst>
              <a:ext uri="{FF2B5EF4-FFF2-40B4-BE49-F238E27FC236}">
                <a16:creationId xmlns:a16="http://schemas.microsoft.com/office/drawing/2014/main" id="{0220FCA8-128B-2AE2-07F8-EDB17504193C}"/>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11" name="Title 10">
            <a:extLst>
              <a:ext uri="{FF2B5EF4-FFF2-40B4-BE49-F238E27FC236}">
                <a16:creationId xmlns:a16="http://schemas.microsoft.com/office/drawing/2014/main" id="{3CABD5DB-7720-4D22-EDD1-1C918C8B3984}"/>
              </a:ext>
            </a:extLst>
          </p:cNvPr>
          <p:cNvSpPr>
            <a:spLocks noGrp="1"/>
          </p:cNvSpPr>
          <p:nvPr>
            <p:ph type="title"/>
          </p:nvPr>
        </p:nvSpPr>
        <p:spPr>
          <a:xfrm>
            <a:off x="460375" y="1589088"/>
            <a:ext cx="5521326" cy="1405902"/>
          </a:xfrm>
        </p:spPr>
        <p:txBody>
          <a:bodyPr anchor="b" anchorCtr="0"/>
          <a:lstStyle>
            <a:lvl1pPr>
              <a:defRPr b="1" i="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D4C2AA1-A670-F269-F470-ABC8EE23F2AD}"/>
              </a:ext>
            </a:extLst>
          </p:cNvPr>
          <p:cNvSpPr>
            <a:spLocks noGrp="1"/>
          </p:cNvSpPr>
          <p:nvPr>
            <p:ph type="pic" sz="quarter" idx="4294967295"/>
          </p:nvPr>
        </p:nvSpPr>
        <p:spPr>
          <a:xfrm>
            <a:off x="7044267" y="0"/>
            <a:ext cx="5147733" cy="6400800"/>
          </a:xfrm>
          <a:custGeom>
            <a:avLst/>
            <a:gdLst>
              <a:gd name="connsiteX0" fmla="*/ 0 w 5147733"/>
              <a:gd name="connsiteY0" fmla="*/ 0 h 6197600"/>
              <a:gd name="connsiteX1" fmla="*/ 5147733 w 5147733"/>
              <a:gd name="connsiteY1" fmla="*/ 0 h 6197600"/>
              <a:gd name="connsiteX2" fmla="*/ 5147733 w 5147733"/>
              <a:gd name="connsiteY2" fmla="*/ 6197600 h 6197600"/>
              <a:gd name="connsiteX3" fmla="*/ 1053503 w 5147733"/>
              <a:gd name="connsiteY3" fmla="*/ 6197600 h 6197600"/>
              <a:gd name="connsiteX4" fmla="*/ 5438 w 5147733"/>
              <a:gd name="connsiteY4" fmla="*/ 5251811 h 6197600"/>
              <a:gd name="connsiteX5" fmla="*/ 0 w 5147733"/>
              <a:gd name="connsiteY5" fmla="*/ 5144117 h 61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7733" h="6197600">
                <a:moveTo>
                  <a:pt x="0" y="0"/>
                </a:moveTo>
                <a:lnTo>
                  <a:pt x="5147733" y="0"/>
                </a:lnTo>
                <a:lnTo>
                  <a:pt x="5147733" y="6197600"/>
                </a:lnTo>
                <a:lnTo>
                  <a:pt x="1053503" y="6197600"/>
                </a:lnTo>
                <a:cubicBezTo>
                  <a:pt x="508034" y="6197600"/>
                  <a:pt x="59388" y="5783047"/>
                  <a:pt x="5438" y="5251811"/>
                </a:cubicBezTo>
                <a:lnTo>
                  <a:pt x="0" y="5144117"/>
                </a:lnTo>
                <a:close/>
              </a:path>
            </a:pathLst>
          </a:custGeom>
          <a:solidFill>
            <a:srgbClr val="BFBFBF"/>
          </a:solidFill>
        </p:spPr>
        <p:txBody>
          <a:bodyPr wrap="square">
            <a:noAutofit/>
          </a:bodyPr>
          <a:lstStyle/>
          <a:p>
            <a:endParaRPr lang="en-US" dirty="0"/>
          </a:p>
        </p:txBody>
      </p:sp>
    </p:spTree>
    <p:extLst>
      <p:ext uri="{BB962C8B-B14F-4D97-AF65-F5344CB8AC3E}">
        <p14:creationId xmlns:p14="http://schemas.microsoft.com/office/powerpoint/2010/main" val="244228779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F2D9CC3-DD95-A042-8FB0-C7B6333C817A}" type="datetimeFigureOut">
              <a:rPr lang="en-US" smtClean="0"/>
              <a:t>3/3/2026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6E5AE61-5B0D-E04F-90E5-A6E6C3587FBC}" type="slidenum">
              <a:rPr lang="en-US" smtClean="0"/>
              <a:t>‹#›</a:t>
            </a:fld>
            <a:endParaRPr lang="en-US"/>
          </a:p>
        </p:txBody>
      </p:sp>
    </p:spTree>
    <p:extLst>
      <p:ext uri="{BB962C8B-B14F-4D97-AF65-F5344CB8AC3E}">
        <p14:creationId xmlns:p14="http://schemas.microsoft.com/office/powerpoint/2010/main" val="19966488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orytelling_4">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A7D6B43-48CD-F0A6-BBFF-B9AC1AB20A6D}"/>
              </a:ext>
            </a:extLst>
          </p:cNvPr>
          <p:cNvSpPr/>
          <p:nvPr userDrawn="1"/>
        </p:nvSpPr>
        <p:spPr bwMode="auto">
          <a:xfrm rot="5400000">
            <a:off x="2161266" y="-2161266"/>
            <a:ext cx="6356352" cy="10678888"/>
          </a:xfrm>
          <a:prstGeom prst="round1Rect">
            <a:avLst/>
          </a:prstGeom>
          <a:solidFill>
            <a:schemeClr val="accent1"/>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pic>
        <p:nvPicPr>
          <p:cNvPr id="5" name="Picture 4" descr="Shape&#10;&#10;Description automatically generated with low confidence">
            <a:extLst>
              <a:ext uri="{FF2B5EF4-FFF2-40B4-BE49-F238E27FC236}">
                <a16:creationId xmlns:a16="http://schemas.microsoft.com/office/drawing/2014/main" id="{650875AC-A7EE-94D9-FC60-EFA39CF194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
        <p:nvSpPr>
          <p:cNvPr id="7" name="Footer Placeholder 6">
            <a:extLst>
              <a:ext uri="{FF2B5EF4-FFF2-40B4-BE49-F238E27FC236}">
                <a16:creationId xmlns:a16="http://schemas.microsoft.com/office/drawing/2014/main" id="{15081957-66B1-AC6F-E354-4AE3D2E2E335}"/>
              </a:ext>
            </a:extLst>
          </p:cNvPr>
          <p:cNvSpPr>
            <a:spLocks noGrp="1"/>
          </p:cNvSpPr>
          <p:nvPr>
            <p:ph type="ftr" sz="quarter" idx="24"/>
          </p:nvPr>
        </p:nvSpPr>
        <p:spPr/>
        <p:txBody>
          <a:bodyPr/>
          <a:lstStyle/>
          <a:p>
            <a:r>
              <a:rPr lang="en-US"/>
              <a:t>Presentation title | Private and confidential. Not for redistribution.</a:t>
            </a:r>
            <a:endParaRPr lang="en-US" dirty="0"/>
          </a:p>
        </p:txBody>
      </p:sp>
      <p:sp>
        <p:nvSpPr>
          <p:cNvPr id="10" name="Slide Number Placeholder 9">
            <a:extLst>
              <a:ext uri="{FF2B5EF4-FFF2-40B4-BE49-F238E27FC236}">
                <a16:creationId xmlns:a16="http://schemas.microsoft.com/office/drawing/2014/main" id="{CCC75E21-5A84-2EE9-799F-7F937C9B2F27}"/>
              </a:ext>
            </a:extLst>
          </p:cNvPr>
          <p:cNvSpPr>
            <a:spLocks noGrp="1"/>
          </p:cNvSpPr>
          <p:nvPr>
            <p:ph type="sldNum" sz="quarter" idx="25"/>
          </p:nvPr>
        </p:nvSpPr>
        <p:spPr/>
        <p:txBody>
          <a:bodyPr/>
          <a:lstStyle/>
          <a:p>
            <a:fld id="{63DCA5C9-2E11-4C67-86EB-AE1DE127DC64}" type="slidenum">
              <a:rPr lang="en-US" smtClean="0"/>
              <a:pPr/>
              <a:t>‹#›</a:t>
            </a:fld>
            <a:endParaRPr lang="en-US" dirty="0"/>
          </a:p>
        </p:txBody>
      </p:sp>
      <p:sp>
        <p:nvSpPr>
          <p:cNvPr id="12" name="Text Placeholder 15">
            <a:extLst>
              <a:ext uri="{FF2B5EF4-FFF2-40B4-BE49-F238E27FC236}">
                <a16:creationId xmlns:a16="http://schemas.microsoft.com/office/drawing/2014/main" id="{D22FBA98-89E5-A31E-8562-DF1AD90C5E83}"/>
              </a:ext>
            </a:extLst>
          </p:cNvPr>
          <p:cNvSpPr>
            <a:spLocks noGrp="1"/>
          </p:cNvSpPr>
          <p:nvPr>
            <p:ph type="body" sz="quarter" idx="22" hasCustomPrompt="1"/>
          </p:nvPr>
        </p:nvSpPr>
        <p:spPr>
          <a:xfrm>
            <a:off x="460374" y="1295401"/>
            <a:ext cx="8705851" cy="4071729"/>
          </a:xfrm>
        </p:spPr>
        <p:txBody>
          <a:bodyPr lIns="0" tIns="0" rIns="0" bIns="0" anchor="ctr" anchorCtr="0"/>
          <a:lstStyle>
            <a:lvl1pPr>
              <a:spcAft>
                <a:spcPts val="1200"/>
              </a:spcAft>
              <a:buFontTx/>
              <a:buNone/>
              <a:defRPr sz="3400" b="0" i="0" cap="none" baseline="0">
                <a:solidFill>
                  <a:schemeClr val="bg2"/>
                </a:solidFill>
                <a:latin typeface="Century Gothic" panose="020B0502020202020204" pitchFamily="34" charset="0"/>
                <a:ea typeface="Roboto" panose="02000000000000000000" pitchFamily="2" charset="0"/>
                <a:cs typeface="Segoe UI" panose="020B0502040204020203" pitchFamily="34" charset="0"/>
              </a:defRPr>
            </a:lvl1pPr>
            <a:lvl2pPr marL="182880" indent="-182880">
              <a:spcAft>
                <a:spcPts val="1200"/>
              </a:spcAft>
              <a:buClr>
                <a:schemeClr val="bg2"/>
              </a:buClr>
              <a:buFont typeface="System Font Regular"/>
              <a:buChar char="-"/>
              <a:defRPr sz="1800" b="0" i="0" cap="none" baseline="0">
                <a:solidFill>
                  <a:schemeClr val="bg2"/>
                </a:solidFill>
                <a:latin typeface="+mn-lt"/>
                <a:ea typeface="Roboto" panose="02000000000000000000" pitchFamily="2" charset="0"/>
                <a:cs typeface="Segoe UI" panose="020B0502040204020203" pitchFamily="34" charset="0"/>
              </a:defRPr>
            </a:lvl2pPr>
            <a:lvl3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3pPr>
            <a:lvl4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4pPr>
            <a:lvl5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5pPr>
            <a:lvl6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6pPr>
            <a:lvl7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7pPr>
            <a:lvl8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8pPr>
            <a:lvl9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9pPr>
          </a:lstStyle>
          <a:p>
            <a:pPr lvl="0"/>
            <a:r>
              <a:rPr lang="en-US" dirty="0"/>
              <a:t>Quote or callout</a:t>
            </a:r>
          </a:p>
          <a:p>
            <a:pPr lvl="1"/>
            <a:r>
              <a:rPr lang="en-US" dirty="0"/>
              <a:t>Attribution</a:t>
            </a:r>
          </a:p>
        </p:txBody>
      </p:sp>
    </p:spTree>
    <p:extLst>
      <p:ext uri="{BB962C8B-B14F-4D97-AF65-F5344CB8AC3E}">
        <p14:creationId xmlns:p14="http://schemas.microsoft.com/office/powerpoint/2010/main" val="3848927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video">
    <p:bg>
      <p:bgPr>
        <a:solidFill>
          <a:schemeClr val="tx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i="0">
                <a:solidFill>
                  <a:schemeClr val="bg2"/>
                </a:solidFill>
              </a:defRPr>
            </a:lvl1pPr>
          </a:lstStyle>
          <a:p>
            <a:endParaRPr lang="en-US" dirty="0"/>
          </a:p>
        </p:txBody>
      </p:sp>
    </p:spTree>
    <p:extLst>
      <p:ext uri="{BB962C8B-B14F-4D97-AF65-F5344CB8AC3E}">
        <p14:creationId xmlns:p14="http://schemas.microsoft.com/office/powerpoint/2010/main" val="3267371488"/>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slide 1">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CB8B2CBF-33A5-2045-8850-DC1256F5B835}"/>
              </a:ext>
            </a:extLst>
          </p:cNvPr>
          <p:cNvSpPr>
            <a:spLocks noGrp="1"/>
          </p:cNvSpPr>
          <p:nvPr>
            <p:ph type="title" hasCustomPrompt="1"/>
          </p:nvPr>
        </p:nvSpPr>
        <p:spPr>
          <a:xfrm>
            <a:off x="463551" y="374650"/>
            <a:ext cx="5518149" cy="3176933"/>
          </a:xfrm>
        </p:spPr>
        <p:txBody>
          <a:bodyPr lIns="0" tIns="0" rIns="0" bIns="0" anchor="b" anchorCtr="0"/>
          <a:lstStyle>
            <a:lvl1pPr algn="l">
              <a:lnSpc>
                <a:spcPct val="92000"/>
              </a:lnSpc>
              <a:defRPr sz="7200" b="1" i="0">
                <a:solidFill>
                  <a:schemeClr val="accent1"/>
                </a:solidFill>
                <a:latin typeface="Century Gothic" panose="020B0502020202020204" pitchFamily="34" charset="0"/>
                <a:cs typeface="Segoe UI" panose="020B0502040204020203" pitchFamily="34" charset="0"/>
              </a:defRPr>
            </a:lvl1pPr>
          </a:lstStyle>
          <a:p>
            <a:r>
              <a:rPr lang="en-US" dirty="0"/>
              <a:t>Thank you text here.</a:t>
            </a:r>
          </a:p>
        </p:txBody>
      </p:sp>
      <p:sp>
        <p:nvSpPr>
          <p:cNvPr id="4" name="Text Placeholder 3">
            <a:extLst>
              <a:ext uri="{FF2B5EF4-FFF2-40B4-BE49-F238E27FC236}">
                <a16:creationId xmlns:a16="http://schemas.microsoft.com/office/drawing/2014/main" id="{90358D05-6F80-E42B-CC3B-99B7E4D36A50}"/>
              </a:ext>
            </a:extLst>
          </p:cNvPr>
          <p:cNvSpPr>
            <a:spLocks noGrp="1"/>
          </p:cNvSpPr>
          <p:nvPr>
            <p:ph type="body" sz="quarter" idx="10"/>
          </p:nvPr>
        </p:nvSpPr>
        <p:spPr>
          <a:xfrm>
            <a:off x="463551" y="4439478"/>
            <a:ext cx="2327274" cy="2104197"/>
          </a:xfrm>
        </p:spPr>
        <p:txBody>
          <a:bodyPr lIns="0" tIns="0" rIns="0" bIns="91440" anchor="b" anchorCtr="0"/>
          <a:lstStyle>
            <a:lvl1pPr>
              <a:spcAft>
                <a:spcPts val="0"/>
              </a:spcAft>
              <a:defRPr sz="1200" b="0" i="0">
                <a:solidFill>
                  <a:schemeClr val="tx2"/>
                </a:solidFill>
              </a:defRPr>
            </a:lvl1pPr>
            <a:lvl2pPr>
              <a:spcAft>
                <a:spcPts val="0"/>
              </a:spcAft>
              <a:defRPr sz="1400" b="1" i="0">
                <a:solidFill>
                  <a:schemeClr val="accent1"/>
                </a:solidFill>
              </a:defRPr>
            </a:lvl2pPr>
            <a:lvl3pPr marL="0" indent="0">
              <a:buFontTx/>
              <a:buNone/>
              <a:defRPr sz="1200">
                <a:solidFill>
                  <a:schemeClr val="tx2"/>
                </a:solidFill>
              </a:defRPr>
            </a:lvl3pPr>
            <a:lvl4pPr>
              <a:buClr>
                <a:schemeClr val="tx2"/>
              </a:buClr>
              <a:defRPr sz="1200">
                <a:solidFill>
                  <a:schemeClr val="tx2"/>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p:txBody>
      </p:sp>
      <p:sp>
        <p:nvSpPr>
          <p:cNvPr id="3" name="Rectangle 2">
            <a:extLst>
              <a:ext uri="{FF2B5EF4-FFF2-40B4-BE49-F238E27FC236}">
                <a16:creationId xmlns:a16="http://schemas.microsoft.com/office/drawing/2014/main" id="{5EB6969D-E8CF-8DD1-7758-046DE5D07F0E}"/>
              </a:ext>
            </a:extLst>
          </p:cNvPr>
          <p:cNvSpPr/>
          <p:nvPr userDrawn="1"/>
        </p:nvSpPr>
        <p:spPr bwMode="auto">
          <a:xfrm>
            <a:off x="9209314" y="0"/>
            <a:ext cx="2982686" cy="6858000"/>
          </a:xfrm>
          <a:prstGeom prst="rect">
            <a:avLst/>
          </a:prstGeom>
          <a:solidFill>
            <a:schemeClr val="accent1"/>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pic>
        <p:nvPicPr>
          <p:cNvPr id="5" name="Picture 4">
            <a:extLst>
              <a:ext uri="{FF2B5EF4-FFF2-40B4-BE49-F238E27FC236}">
                <a16:creationId xmlns:a16="http://schemas.microsoft.com/office/drawing/2014/main" id="{B78C2917-5FC0-F2B8-1721-20EF94F9365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42240" y="5711296"/>
            <a:ext cx="1943983" cy="676923"/>
          </a:xfrm>
          <a:prstGeom prst="rect">
            <a:avLst/>
          </a:prstGeom>
        </p:spPr>
      </p:pic>
    </p:spTree>
    <p:extLst>
      <p:ext uri="{BB962C8B-B14F-4D97-AF65-F5344CB8AC3E}">
        <p14:creationId xmlns:p14="http://schemas.microsoft.com/office/powerpoint/2010/main" val="2046629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ver_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AF3C4A-436F-4446-B77B-785D5097BC09}"/>
              </a:ext>
            </a:extLst>
          </p:cNvPr>
          <p:cNvSpPr/>
          <p:nvPr userDrawn="1"/>
        </p:nvSpPr>
        <p:spPr bwMode="auto">
          <a:xfrm>
            <a:off x="1" y="0"/>
            <a:ext cx="12192001" cy="6858000"/>
          </a:xfrm>
          <a:prstGeom prst="rect">
            <a:avLst/>
          </a:prstGeom>
          <a:solidFill>
            <a:schemeClr val="accent1"/>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Segoe UI" panose="020B0502040204020203" pitchFamily="34" charset="0"/>
            </a:endParaRPr>
          </a:p>
        </p:txBody>
      </p:sp>
      <p:sp>
        <p:nvSpPr>
          <p:cNvPr id="2" name="Title 9">
            <a:extLst>
              <a:ext uri="{FF2B5EF4-FFF2-40B4-BE49-F238E27FC236}">
                <a16:creationId xmlns:a16="http://schemas.microsoft.com/office/drawing/2014/main" id="{C344687F-AD4B-791C-369A-441591D70002}"/>
              </a:ext>
            </a:extLst>
          </p:cNvPr>
          <p:cNvSpPr>
            <a:spLocks noGrp="1"/>
          </p:cNvSpPr>
          <p:nvPr>
            <p:ph type="title"/>
          </p:nvPr>
        </p:nvSpPr>
        <p:spPr>
          <a:xfrm>
            <a:off x="465141" y="2788171"/>
            <a:ext cx="5122860" cy="1654354"/>
          </a:xfrm>
        </p:spPr>
        <p:txBody>
          <a:bodyPr tIns="0" rIns="640080" bIns="45720" anchor="b" anchorCtr="0"/>
          <a:lstStyle>
            <a:lvl1pPr>
              <a:lnSpc>
                <a:spcPct val="100000"/>
              </a:lnSpc>
              <a:defRPr sz="3200" b="1" i="0">
                <a:solidFill>
                  <a:schemeClr val="bg1"/>
                </a:solidFill>
                <a:latin typeface="+mj-lt"/>
                <a:cs typeface="Segoe UI" panose="020B0502040204020203" pitchFamily="34" charset="0"/>
              </a:defRPr>
            </a:lvl1pPr>
          </a:lstStyle>
          <a:p>
            <a:r>
              <a:rPr lang="en-US" dirty="0"/>
              <a:t>Click to edit Master title style</a:t>
            </a:r>
          </a:p>
        </p:txBody>
      </p:sp>
      <p:sp>
        <p:nvSpPr>
          <p:cNvPr id="3" name="Text Placeholder 15">
            <a:extLst>
              <a:ext uri="{FF2B5EF4-FFF2-40B4-BE49-F238E27FC236}">
                <a16:creationId xmlns:a16="http://schemas.microsoft.com/office/drawing/2014/main" id="{A300D14F-99B3-FCAA-1C86-1AA32DFA7644}"/>
              </a:ext>
            </a:extLst>
          </p:cNvPr>
          <p:cNvSpPr>
            <a:spLocks noGrp="1"/>
          </p:cNvSpPr>
          <p:nvPr>
            <p:ph type="body" sz="quarter" idx="19" hasCustomPrompt="1"/>
          </p:nvPr>
        </p:nvSpPr>
        <p:spPr>
          <a:xfrm>
            <a:off x="465141" y="4442532"/>
            <a:ext cx="5122860" cy="923953"/>
          </a:xfrm>
        </p:spPr>
        <p:txBody>
          <a:bodyPr tIns="91440" rIns="640080" bIns="0" anchor="t" anchorCtr="0"/>
          <a:lstStyle>
            <a:lvl1pPr>
              <a:spcAft>
                <a:spcPts val="0"/>
              </a:spcAft>
              <a:buFontTx/>
              <a:buNone/>
              <a:defRPr sz="1500" b="0" i="0" cap="none" baseline="0">
                <a:solidFill>
                  <a:schemeClr val="tx2"/>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2pPr>
            <a:lvl3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3pPr>
            <a:lvl4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4pPr>
            <a:lvl5pPr marL="0" indent="0">
              <a:spcAft>
                <a:spcPts val="0"/>
              </a:spcAft>
              <a:buFontTx/>
              <a:buNone/>
              <a:defRPr sz="1600" b="1"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600" b="1"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600" b="1"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600" b="1"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600" b="1"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September 15 – October 15, 2023</a:t>
            </a:r>
          </a:p>
        </p:txBody>
      </p:sp>
      <p:sp>
        <p:nvSpPr>
          <p:cNvPr id="4" name="Date Placeholder 6">
            <a:extLst>
              <a:ext uri="{FF2B5EF4-FFF2-40B4-BE49-F238E27FC236}">
                <a16:creationId xmlns:a16="http://schemas.microsoft.com/office/drawing/2014/main" id="{8C73C6C7-EF82-F225-E161-5401591ECDB0}"/>
              </a:ext>
            </a:extLst>
          </p:cNvPr>
          <p:cNvSpPr>
            <a:spLocks noGrp="1"/>
          </p:cNvSpPr>
          <p:nvPr>
            <p:ph type="dt" sz="half" idx="21"/>
          </p:nvPr>
        </p:nvSpPr>
        <p:spPr>
          <a:xfrm>
            <a:off x="465142" y="5366478"/>
            <a:ext cx="3560761" cy="375298"/>
          </a:xfrm>
          <a:prstGeom prst="rect">
            <a:avLst/>
          </a:prstGeom>
        </p:spPr>
        <p:txBody>
          <a:bodyPr lIns="0" tIns="0" rIns="0" bIns="0" anchor="t" anchorCtr="0"/>
          <a:lstStyle>
            <a:lvl1pPr>
              <a:defRPr sz="1000" b="0" i="0">
                <a:solidFill>
                  <a:schemeClr val="tx2"/>
                </a:solidFill>
                <a:latin typeface="Century Gothic" panose="020B0502020202020204" pitchFamily="34" charset="0"/>
                <a:cs typeface="Segoe UI" panose="020B0502040204020203" pitchFamily="34" charset="0"/>
              </a:defRPr>
            </a:lvl1pPr>
            <a:lvl2pPr>
              <a:defRPr sz="1000" b="0" i="0">
                <a:solidFill>
                  <a:schemeClr val="tx2"/>
                </a:solidFill>
                <a:latin typeface="+mj-lt"/>
                <a:cs typeface="Segoe UI" panose="020B0502040204020203" pitchFamily="34" charset="0"/>
              </a:defRPr>
            </a:lvl2pPr>
            <a:lvl3pPr>
              <a:defRPr sz="1000" b="0" i="0">
                <a:solidFill>
                  <a:schemeClr val="tx2"/>
                </a:solidFill>
                <a:latin typeface="+mj-lt"/>
                <a:cs typeface="Segoe UI" panose="020B0502040204020203" pitchFamily="34" charset="0"/>
              </a:defRPr>
            </a:lvl3pPr>
            <a:lvl4pPr>
              <a:defRPr sz="1000" b="0" i="0">
                <a:solidFill>
                  <a:schemeClr val="tx2"/>
                </a:solidFill>
                <a:latin typeface="+mj-lt"/>
                <a:cs typeface="Segoe UI" panose="020B0502040204020203" pitchFamily="34" charset="0"/>
              </a:defRPr>
            </a:lvl4pPr>
            <a:lvl5pPr>
              <a:defRPr sz="1000" b="0" i="0">
                <a:solidFill>
                  <a:schemeClr val="tx2"/>
                </a:solidFill>
                <a:latin typeface="+mj-lt"/>
                <a:cs typeface="Segoe UI" panose="020B0502040204020203" pitchFamily="34" charset="0"/>
              </a:defRPr>
            </a:lvl5pPr>
            <a:lvl6pPr>
              <a:defRPr sz="1000" b="0" i="0">
                <a:solidFill>
                  <a:schemeClr val="tx2"/>
                </a:solidFill>
                <a:latin typeface="+mj-lt"/>
                <a:cs typeface="Segoe UI" panose="020B0502040204020203" pitchFamily="34" charset="0"/>
              </a:defRPr>
            </a:lvl6pPr>
            <a:lvl7pPr>
              <a:defRPr sz="1000" b="0" i="0">
                <a:solidFill>
                  <a:schemeClr val="tx2"/>
                </a:solidFill>
                <a:latin typeface="+mj-lt"/>
                <a:cs typeface="Segoe UI" panose="020B0502040204020203" pitchFamily="34" charset="0"/>
              </a:defRPr>
            </a:lvl7pPr>
            <a:lvl8pPr>
              <a:defRPr sz="1000" b="0" i="0">
                <a:solidFill>
                  <a:schemeClr val="tx2"/>
                </a:solidFill>
                <a:latin typeface="+mj-lt"/>
                <a:cs typeface="Segoe UI" panose="020B0502040204020203" pitchFamily="34" charset="0"/>
              </a:defRPr>
            </a:lvl8pPr>
            <a:lvl9pPr marL="0">
              <a:defRPr sz="1000" b="0" i="0">
                <a:solidFill>
                  <a:schemeClr val="tx2"/>
                </a:solidFill>
                <a:latin typeface="+mj-lt"/>
                <a:cs typeface="Segoe UI" panose="020B0502040204020203" pitchFamily="34" charset="0"/>
              </a:defRPr>
            </a:lvl9pPr>
          </a:lstStyle>
          <a:p>
            <a:pPr indent="-3200240"/>
            <a:endParaRPr lang="en-US" dirty="0"/>
          </a:p>
        </p:txBody>
      </p:sp>
      <p:sp>
        <p:nvSpPr>
          <p:cNvPr id="7" name="Text Placeholder 15">
            <a:extLst>
              <a:ext uri="{FF2B5EF4-FFF2-40B4-BE49-F238E27FC236}">
                <a16:creationId xmlns:a16="http://schemas.microsoft.com/office/drawing/2014/main" id="{200272B8-1059-E2BB-3DC6-BEDF78D36C36}"/>
              </a:ext>
            </a:extLst>
          </p:cNvPr>
          <p:cNvSpPr>
            <a:spLocks noGrp="1"/>
          </p:cNvSpPr>
          <p:nvPr>
            <p:ph type="body" sz="quarter" idx="22" hasCustomPrompt="1"/>
          </p:nvPr>
        </p:nvSpPr>
        <p:spPr>
          <a:xfrm>
            <a:off x="465141" y="1589095"/>
            <a:ext cx="5122860" cy="1199083"/>
          </a:xfrm>
        </p:spPr>
        <p:txBody>
          <a:bodyPr tIns="0" rIns="640080" bIns="0" anchor="b" anchorCtr="0"/>
          <a:lstStyle>
            <a:lvl1pPr>
              <a:spcAft>
                <a:spcPts val="0"/>
              </a:spcAft>
              <a:buFontTx/>
              <a:buNone/>
              <a:defRPr sz="1600" b="1" i="0" cap="none" baseline="0">
                <a:solidFill>
                  <a:schemeClr val="tx2"/>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2pPr>
            <a:lvl3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3pPr>
            <a:lvl4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4pPr>
            <a:lvl5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5pPr>
            <a:lvl6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6pPr>
            <a:lvl7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7pPr>
            <a:lvl8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8pPr>
            <a:lvl9pPr marL="0" indent="0">
              <a:spcAft>
                <a:spcPts val="0"/>
              </a:spcAft>
              <a:buFontTx/>
              <a:buNone/>
              <a:defRPr sz="1600" b="1" i="0" cap="none" baseline="0">
                <a:solidFill>
                  <a:schemeClr val="tx2"/>
                </a:solidFill>
                <a:latin typeface="+mj-lt"/>
                <a:ea typeface="Roboto" panose="02000000000000000000" pitchFamily="2" charset="0"/>
                <a:cs typeface="Segoe UI" panose="020B0502040204020203" pitchFamily="34" charset="0"/>
              </a:defRPr>
            </a:lvl9pPr>
          </a:lstStyle>
          <a:p>
            <a:pPr lvl="0"/>
            <a:r>
              <a:rPr lang="en-US" dirty="0"/>
              <a:t>Baptist </a:t>
            </a:r>
          </a:p>
        </p:txBody>
      </p:sp>
      <p:sp>
        <p:nvSpPr>
          <p:cNvPr id="5" name="Picture Placeholder 4">
            <a:extLst>
              <a:ext uri="{FF2B5EF4-FFF2-40B4-BE49-F238E27FC236}">
                <a16:creationId xmlns:a16="http://schemas.microsoft.com/office/drawing/2014/main" id="{4D7DAE84-7DEA-01B8-E16B-B3E043652D34}"/>
              </a:ext>
            </a:extLst>
          </p:cNvPr>
          <p:cNvSpPr>
            <a:spLocks noGrp="1"/>
          </p:cNvSpPr>
          <p:nvPr>
            <p:ph type="pic" sz="quarter" idx="23"/>
          </p:nvPr>
        </p:nvSpPr>
        <p:spPr>
          <a:xfrm>
            <a:off x="6100697" y="326"/>
            <a:ext cx="6091304" cy="6857674"/>
          </a:xfrm>
          <a:custGeom>
            <a:avLst/>
            <a:gdLst>
              <a:gd name="connsiteX0" fmla="*/ 2798891 w 4568478"/>
              <a:gd name="connsiteY0" fmla="*/ 0 h 6857674"/>
              <a:gd name="connsiteX1" fmla="*/ 4568478 w 4568478"/>
              <a:gd name="connsiteY1" fmla="*/ 0 h 6857674"/>
              <a:gd name="connsiteX2" fmla="*/ 4568478 w 4568478"/>
              <a:gd name="connsiteY2" fmla="*/ 6857674 h 6857674"/>
              <a:gd name="connsiteX3" fmla="*/ 4519122 w 4568478"/>
              <a:gd name="connsiteY3" fmla="*/ 6857674 h 6857674"/>
              <a:gd name="connsiteX4" fmla="*/ 2798891 w 4568478"/>
              <a:gd name="connsiteY4" fmla="*/ 6857674 h 6857674"/>
              <a:gd name="connsiteX5" fmla="*/ 0 w 4568478"/>
              <a:gd name="connsiteY5" fmla="*/ 3990893 h 6857674"/>
              <a:gd name="connsiteX6" fmla="*/ 0 w 4568478"/>
              <a:gd name="connsiteY6" fmla="*/ 2867107 h 6857674"/>
              <a:gd name="connsiteX7" fmla="*/ 2798891 w 4568478"/>
              <a:gd name="connsiteY7" fmla="*/ 0 h 68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8478" h="6857674">
                <a:moveTo>
                  <a:pt x="2798891" y="0"/>
                </a:moveTo>
                <a:lnTo>
                  <a:pt x="4568478" y="0"/>
                </a:lnTo>
                <a:lnTo>
                  <a:pt x="4568478" y="6857674"/>
                </a:lnTo>
                <a:lnTo>
                  <a:pt x="4519122" y="6857674"/>
                </a:lnTo>
                <a:cubicBezTo>
                  <a:pt x="4100688" y="6857674"/>
                  <a:pt x="3542775" y="6857674"/>
                  <a:pt x="2798891" y="6857674"/>
                </a:cubicBezTo>
                <a:cubicBezTo>
                  <a:pt x="1255324" y="6857674"/>
                  <a:pt x="0" y="5571901"/>
                  <a:pt x="0" y="3990893"/>
                </a:cubicBezTo>
                <a:cubicBezTo>
                  <a:pt x="0" y="3990893"/>
                  <a:pt x="0" y="3990893"/>
                  <a:pt x="0" y="2867107"/>
                </a:cubicBezTo>
                <a:cubicBezTo>
                  <a:pt x="0" y="1286100"/>
                  <a:pt x="1255324" y="0"/>
                  <a:pt x="2798891" y="0"/>
                </a:cubicBezTo>
                <a:close/>
              </a:path>
            </a:pathLst>
          </a:custGeom>
          <a:solidFill>
            <a:schemeClr val="bg1">
              <a:lumMod val="75000"/>
            </a:schemeClr>
          </a:solidFill>
        </p:spPr>
        <p:txBody>
          <a:bodyPr wrap="square" tIns="2926080">
            <a:noAutofit/>
          </a:bodyPr>
          <a:lstStyle>
            <a:lvl1pPr algn="ctr">
              <a:defRPr b="0" i="0"/>
            </a:lvl1pPr>
          </a:lstStyle>
          <a:p>
            <a:r>
              <a:rPr lang="en-US"/>
              <a:t>Click icon to add picture</a:t>
            </a:r>
            <a:endParaRPr lang="en-US" dirty="0"/>
          </a:p>
        </p:txBody>
      </p:sp>
    </p:spTree>
    <p:extLst>
      <p:ext uri="{BB962C8B-B14F-4D97-AF65-F5344CB8AC3E}">
        <p14:creationId xmlns:p14="http://schemas.microsoft.com/office/powerpoint/2010/main" val="2307730731"/>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1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1DA4F-629D-A975-E15F-AF925E82FC5E}"/>
              </a:ext>
            </a:extLst>
          </p:cNvPr>
          <p:cNvSpPr>
            <a:spLocks noGrp="1"/>
          </p:cNvSpPr>
          <p:nvPr>
            <p:ph type="title" hasCustomPrompt="1"/>
          </p:nvPr>
        </p:nvSpPr>
        <p:spPr>
          <a:xfrm>
            <a:off x="474135" y="374650"/>
            <a:ext cx="8652932" cy="923494"/>
          </a:xfrm>
        </p:spPr>
        <p:txBody>
          <a:bodyPr/>
          <a:lstStyle>
            <a:lvl1pPr>
              <a:defRPr b="1" i="0">
                <a:latin typeface="+mj-lt"/>
              </a:defRPr>
            </a:lvl1pPr>
          </a:lstStyle>
          <a:p>
            <a:r>
              <a:rPr lang="en-US" dirty="0"/>
              <a:t>Agenda title here</a:t>
            </a:r>
          </a:p>
        </p:txBody>
      </p:sp>
      <p:sp>
        <p:nvSpPr>
          <p:cNvPr id="4" name="Footer Placeholder 3">
            <a:extLst>
              <a:ext uri="{FF2B5EF4-FFF2-40B4-BE49-F238E27FC236}">
                <a16:creationId xmlns:a16="http://schemas.microsoft.com/office/drawing/2014/main" id="{F972B6A5-01FD-899A-FA5B-50AED31DFBE5}"/>
              </a:ext>
            </a:extLst>
          </p:cNvPr>
          <p:cNvSpPr>
            <a:spLocks noGrp="1"/>
          </p:cNvSpPr>
          <p:nvPr>
            <p:ph type="ftr" sz="quarter" idx="10"/>
          </p:nvPr>
        </p:nvSpPr>
        <p:spPr/>
        <p:txBody>
          <a:bodyPr/>
          <a:lstStyle/>
          <a:p>
            <a:r>
              <a:rPr lang="en-US"/>
              <a:t>Martin Luther King, Jr. Day | January 15, 2024</a:t>
            </a:r>
            <a:endParaRPr lang="en-US" dirty="0"/>
          </a:p>
        </p:txBody>
      </p:sp>
      <p:sp>
        <p:nvSpPr>
          <p:cNvPr id="6" name="Slide Number Placeholder 5">
            <a:extLst>
              <a:ext uri="{FF2B5EF4-FFF2-40B4-BE49-F238E27FC236}">
                <a16:creationId xmlns:a16="http://schemas.microsoft.com/office/drawing/2014/main" id="{ECAE3597-928B-CB48-EED1-29B1135F105F}"/>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7" name="Text Placeholder 2">
            <a:extLst>
              <a:ext uri="{FF2B5EF4-FFF2-40B4-BE49-F238E27FC236}">
                <a16:creationId xmlns:a16="http://schemas.microsoft.com/office/drawing/2014/main" id="{7BD9FB92-EAA0-780C-AF5A-852D4B88FE32}"/>
              </a:ext>
            </a:extLst>
          </p:cNvPr>
          <p:cNvSpPr>
            <a:spLocks noGrp="1"/>
          </p:cNvSpPr>
          <p:nvPr>
            <p:ph type="body" sz="quarter" idx="12"/>
          </p:nvPr>
        </p:nvSpPr>
        <p:spPr>
          <a:xfrm>
            <a:off x="1746251" y="1589091"/>
            <a:ext cx="9937749" cy="4821237"/>
          </a:xfrm>
        </p:spPr>
        <p:txBody>
          <a:bodyPr rIns="0"/>
          <a:lstStyle>
            <a:lvl1pPr marL="0" indent="0">
              <a:lnSpc>
                <a:spcPct val="100000"/>
              </a:lnSpc>
              <a:spcAft>
                <a:spcPts val="3900"/>
              </a:spcAft>
              <a:buFontTx/>
              <a:buNone/>
              <a:defRPr sz="2100" b="0" i="0">
                <a:solidFill>
                  <a:schemeClr val="tx2"/>
                </a:solidFill>
              </a:defRPr>
            </a:lvl1pPr>
            <a:lvl2pPr marL="0" indent="0">
              <a:lnSpc>
                <a:spcPct val="100000"/>
              </a:lnSpc>
              <a:spcAft>
                <a:spcPts val="4000"/>
              </a:spcAft>
              <a:buClr>
                <a:schemeClr val="bg1"/>
              </a:buClr>
              <a:buFontTx/>
              <a:buNone/>
              <a:defRPr sz="2100" b="0" i="0">
                <a:solidFill>
                  <a:schemeClr val="tx2"/>
                </a:solidFill>
              </a:defRPr>
            </a:lvl2pPr>
            <a:lvl3pPr marL="457178" indent="-228589">
              <a:spcAft>
                <a:spcPts val="1200"/>
              </a:spcAft>
              <a:buClr>
                <a:schemeClr val="bg1"/>
              </a:buClr>
              <a:buFont typeface="Arial" panose="020B0604020202020204" pitchFamily="34" charset="0"/>
              <a:buChar char="•"/>
              <a:defRPr sz="1800" b="0">
                <a:solidFill>
                  <a:schemeClr val="bg1"/>
                </a:solidFill>
              </a:defRPr>
            </a:lvl3pPr>
            <a:lvl4pPr marL="457178">
              <a:spcAft>
                <a:spcPts val="1200"/>
              </a:spcAft>
              <a:buClr>
                <a:schemeClr val="bg1"/>
              </a:buClr>
              <a:defRPr b="0">
                <a:solidFill>
                  <a:schemeClr val="bg1"/>
                </a:solidFill>
              </a:defRPr>
            </a:lvl4pPr>
            <a:lvl5pPr marL="457178">
              <a:spcAft>
                <a:spcPts val="1200"/>
              </a:spcAft>
              <a:buClr>
                <a:schemeClr val="bg1"/>
              </a:buClr>
              <a:defRPr b="0">
                <a:solidFill>
                  <a:schemeClr val="bg1"/>
                </a:solidFill>
              </a:defRPr>
            </a:lvl5pPr>
            <a:lvl6pPr marL="457178" indent="-228589">
              <a:spcAft>
                <a:spcPts val="1200"/>
              </a:spcAft>
              <a:buClr>
                <a:schemeClr val="bg1"/>
              </a:buClr>
              <a:buFont typeface="Arial" panose="020B0604020202020204" pitchFamily="34" charset="0"/>
              <a:buChar char="•"/>
              <a:defRPr>
                <a:solidFill>
                  <a:schemeClr val="bg1"/>
                </a:solidFill>
              </a:defRPr>
            </a:lvl6pPr>
            <a:lvl7pPr marL="457178" indent="-228589">
              <a:spcAft>
                <a:spcPts val="1200"/>
              </a:spcAft>
              <a:buClr>
                <a:schemeClr val="bg1"/>
              </a:buClr>
              <a:buFont typeface="Arial" panose="020B0604020202020204" pitchFamily="34" charset="0"/>
              <a:buChar char="•"/>
              <a:defRPr>
                <a:solidFill>
                  <a:schemeClr val="bg1"/>
                </a:solidFill>
              </a:defRPr>
            </a:lvl7pPr>
            <a:lvl8pPr marL="457178" indent="-228589">
              <a:spcAft>
                <a:spcPts val="1200"/>
              </a:spcAft>
              <a:buClr>
                <a:schemeClr val="bg1"/>
              </a:buClr>
              <a:buFont typeface="Arial" panose="020B0604020202020204" pitchFamily="34" charset="0"/>
              <a:buChar char="•"/>
              <a:defRPr>
                <a:solidFill>
                  <a:schemeClr val="bg1"/>
                </a:solidFill>
              </a:defRPr>
            </a:lvl8pPr>
            <a:lvl9pPr marL="457178" indent="-228589">
              <a:spcAft>
                <a:spcPts val="1200"/>
              </a:spcAft>
              <a:buClr>
                <a:schemeClr val="bg1"/>
              </a:buClr>
              <a:buFont typeface="Arial" panose="020B0604020202020204" pitchFamily="34" charset="0"/>
              <a:buChar char="•"/>
              <a:defRPr>
                <a:solidFill>
                  <a:schemeClr val="bg1"/>
                </a:solidFill>
              </a:defRPr>
            </a:lvl9pPr>
          </a:lstStyle>
          <a:p>
            <a:pPr lvl="0"/>
            <a:r>
              <a:rPr lang="en-US"/>
              <a:t>Click to edit Master text styles</a:t>
            </a:r>
          </a:p>
        </p:txBody>
      </p:sp>
      <p:sp>
        <p:nvSpPr>
          <p:cNvPr id="15" name="Text Placeholder 2">
            <a:extLst>
              <a:ext uri="{FF2B5EF4-FFF2-40B4-BE49-F238E27FC236}">
                <a16:creationId xmlns:a16="http://schemas.microsoft.com/office/drawing/2014/main" id="{1EADFFB7-361D-B6D9-D4B0-0CF0F1A027ED}"/>
              </a:ext>
            </a:extLst>
          </p:cNvPr>
          <p:cNvSpPr>
            <a:spLocks noGrp="1"/>
          </p:cNvSpPr>
          <p:nvPr>
            <p:ph type="body" sz="quarter" idx="14" hasCustomPrompt="1"/>
          </p:nvPr>
        </p:nvSpPr>
        <p:spPr>
          <a:xfrm>
            <a:off x="460380" y="1298143"/>
            <a:ext cx="1287987" cy="5112181"/>
          </a:xfrm>
        </p:spPr>
        <p:txBody>
          <a:bodyPr tIns="91440" rIns="0"/>
          <a:lstStyle>
            <a:lvl1pPr marL="0" indent="0">
              <a:lnSpc>
                <a:spcPct val="100000"/>
              </a:lnSpc>
              <a:spcAft>
                <a:spcPts val="400"/>
              </a:spcAft>
              <a:buFontTx/>
              <a:buNone/>
              <a:defRPr sz="5000" b="1" i="0">
                <a:solidFill>
                  <a:schemeClr val="accent1"/>
                </a:solidFill>
              </a:defRPr>
            </a:lvl1pPr>
            <a:lvl2pPr marL="0" indent="0">
              <a:lnSpc>
                <a:spcPct val="100000"/>
              </a:lnSpc>
              <a:spcAft>
                <a:spcPts val="4000"/>
              </a:spcAft>
              <a:buClr>
                <a:schemeClr val="bg1"/>
              </a:buClr>
              <a:buFontTx/>
              <a:buNone/>
              <a:defRPr sz="5000" b="1" i="0">
                <a:solidFill>
                  <a:schemeClr val="accent1"/>
                </a:solidFill>
              </a:defRPr>
            </a:lvl2pPr>
            <a:lvl3pPr marL="0" indent="0">
              <a:spcAft>
                <a:spcPts val="1200"/>
              </a:spcAft>
              <a:buClr>
                <a:schemeClr val="bg1"/>
              </a:buClr>
              <a:buFontTx/>
              <a:buNone/>
              <a:defRPr sz="5000" b="1">
                <a:solidFill>
                  <a:schemeClr val="accent1"/>
                </a:solidFill>
              </a:defRPr>
            </a:lvl3pPr>
            <a:lvl4pPr marL="0" indent="0">
              <a:spcAft>
                <a:spcPts val="1200"/>
              </a:spcAft>
              <a:buClr>
                <a:schemeClr val="bg1"/>
              </a:buClr>
              <a:buFontTx/>
              <a:buNone/>
              <a:defRPr sz="5000" b="1">
                <a:solidFill>
                  <a:schemeClr val="accent1"/>
                </a:solidFill>
              </a:defRPr>
            </a:lvl4pPr>
            <a:lvl5pPr marL="0" indent="0">
              <a:spcAft>
                <a:spcPts val="1200"/>
              </a:spcAft>
              <a:buClr>
                <a:schemeClr val="bg1"/>
              </a:buClr>
              <a:buFontTx/>
              <a:buNone/>
              <a:defRPr sz="5000" b="1">
                <a:solidFill>
                  <a:schemeClr val="accent1"/>
                </a:solidFill>
              </a:defRPr>
            </a:lvl5pPr>
            <a:lvl6pPr marL="0" indent="0">
              <a:spcAft>
                <a:spcPts val="1200"/>
              </a:spcAft>
              <a:buClr>
                <a:schemeClr val="bg1"/>
              </a:buClr>
              <a:buFontTx/>
              <a:buNone/>
              <a:defRPr sz="5000" b="1">
                <a:solidFill>
                  <a:schemeClr val="accent1"/>
                </a:solidFill>
              </a:defRPr>
            </a:lvl6pPr>
            <a:lvl7pPr marL="0" indent="0">
              <a:spcAft>
                <a:spcPts val="1200"/>
              </a:spcAft>
              <a:buClr>
                <a:schemeClr val="bg1"/>
              </a:buClr>
              <a:buFontTx/>
              <a:buNone/>
              <a:defRPr sz="5000" b="1">
                <a:solidFill>
                  <a:schemeClr val="accent1"/>
                </a:solidFill>
              </a:defRPr>
            </a:lvl7pPr>
            <a:lvl8pPr marL="0" indent="0">
              <a:spcAft>
                <a:spcPts val="1200"/>
              </a:spcAft>
              <a:buClr>
                <a:schemeClr val="bg1"/>
              </a:buClr>
              <a:buFontTx/>
              <a:buNone/>
              <a:defRPr sz="5000" b="1">
                <a:solidFill>
                  <a:schemeClr val="accent1"/>
                </a:solidFill>
              </a:defRPr>
            </a:lvl8pPr>
            <a:lvl9pPr marL="0" indent="0">
              <a:spcAft>
                <a:spcPts val="1200"/>
              </a:spcAft>
              <a:buClr>
                <a:schemeClr val="bg1"/>
              </a:buClr>
              <a:buFontTx/>
              <a:buNone/>
              <a:defRPr sz="5000" b="1">
                <a:solidFill>
                  <a:schemeClr val="accent1"/>
                </a:solidFill>
              </a:defRPr>
            </a:lvl9pPr>
          </a:lstStyle>
          <a:p>
            <a:pPr lvl="0"/>
            <a:r>
              <a:rPr lang="en-US" dirty="0"/>
              <a:t>01</a:t>
            </a:r>
          </a:p>
        </p:txBody>
      </p:sp>
      <p:pic>
        <p:nvPicPr>
          <p:cNvPr id="8" name="Picture 7">
            <a:extLst>
              <a:ext uri="{FF2B5EF4-FFF2-40B4-BE49-F238E27FC236}">
                <a16:creationId xmlns:a16="http://schemas.microsoft.com/office/drawing/2014/main" id="{D047B41D-5559-427A-8EDE-A8578600DDE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99071" y="6480361"/>
            <a:ext cx="256483" cy="269689"/>
          </a:xfrm>
          <a:prstGeom prst="rect">
            <a:avLst/>
          </a:prstGeom>
        </p:spPr>
      </p:pic>
    </p:spTree>
    <p:extLst>
      <p:ext uri="{BB962C8B-B14F-4D97-AF65-F5344CB8AC3E}">
        <p14:creationId xmlns:p14="http://schemas.microsoft.com/office/powerpoint/2010/main" val="30632264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2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C90A11-46DE-4861-6AE4-776F77C195AC}"/>
              </a:ext>
            </a:extLst>
          </p:cNvPr>
          <p:cNvSpPr>
            <a:spLocks noGrp="1"/>
          </p:cNvSpPr>
          <p:nvPr>
            <p:ph type="ftr" sz="quarter" idx="10"/>
          </p:nvPr>
        </p:nvSpPr>
        <p:spPr/>
        <p:txBody>
          <a:bodyPr/>
          <a:lstStyle/>
          <a:p>
            <a:r>
              <a:rPr lang="en-US"/>
              <a:t>Martin Luther King, Jr. Day | January 15, 2024</a:t>
            </a:r>
            <a:endParaRPr lang="en-US" dirty="0"/>
          </a:p>
        </p:txBody>
      </p:sp>
      <p:sp>
        <p:nvSpPr>
          <p:cNvPr id="4" name="Slide Number Placeholder 3">
            <a:extLst>
              <a:ext uri="{FF2B5EF4-FFF2-40B4-BE49-F238E27FC236}">
                <a16:creationId xmlns:a16="http://schemas.microsoft.com/office/drawing/2014/main" id="{81647016-A42C-5047-28F2-DE83F10EBA6E}"/>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6" name="Title 1">
            <a:extLst>
              <a:ext uri="{FF2B5EF4-FFF2-40B4-BE49-F238E27FC236}">
                <a16:creationId xmlns:a16="http://schemas.microsoft.com/office/drawing/2014/main" id="{CBFB5493-3637-0161-9AED-54AE7D79A5E0}"/>
              </a:ext>
            </a:extLst>
          </p:cNvPr>
          <p:cNvSpPr>
            <a:spLocks noGrp="1"/>
          </p:cNvSpPr>
          <p:nvPr>
            <p:ph type="title" hasCustomPrompt="1"/>
          </p:nvPr>
        </p:nvSpPr>
        <p:spPr>
          <a:xfrm>
            <a:off x="460374" y="374650"/>
            <a:ext cx="8666692" cy="923494"/>
          </a:xfrm>
        </p:spPr>
        <p:txBody>
          <a:bodyPr/>
          <a:lstStyle>
            <a:lvl1pPr>
              <a:defRPr b="1" i="0">
                <a:latin typeface="+mj-lt"/>
              </a:defRPr>
            </a:lvl1pPr>
          </a:lstStyle>
          <a:p>
            <a:r>
              <a:rPr lang="en-US" dirty="0"/>
              <a:t>Agenda title here</a:t>
            </a:r>
          </a:p>
        </p:txBody>
      </p:sp>
      <p:sp>
        <p:nvSpPr>
          <p:cNvPr id="9" name="Text Placeholder 2">
            <a:extLst>
              <a:ext uri="{FF2B5EF4-FFF2-40B4-BE49-F238E27FC236}">
                <a16:creationId xmlns:a16="http://schemas.microsoft.com/office/drawing/2014/main" id="{C5B07469-783B-380C-ABBD-89D528829342}"/>
              </a:ext>
            </a:extLst>
          </p:cNvPr>
          <p:cNvSpPr>
            <a:spLocks noGrp="1"/>
          </p:cNvSpPr>
          <p:nvPr>
            <p:ph type="body" sz="quarter" idx="12"/>
          </p:nvPr>
        </p:nvSpPr>
        <p:spPr>
          <a:xfrm>
            <a:off x="1445686" y="1589091"/>
            <a:ext cx="4476748" cy="4821237"/>
          </a:xfrm>
        </p:spPr>
        <p:txBody>
          <a:bodyPr rIns="0"/>
          <a:lstStyle>
            <a:lvl1pPr marL="0" indent="0">
              <a:lnSpc>
                <a:spcPct val="100000"/>
              </a:lnSpc>
              <a:spcAft>
                <a:spcPts val="4100"/>
              </a:spcAft>
              <a:buFontTx/>
              <a:buNone/>
              <a:defRPr sz="1600" b="0" i="0">
                <a:solidFill>
                  <a:schemeClr val="tx2"/>
                </a:solidFill>
              </a:defRPr>
            </a:lvl1pPr>
            <a:lvl2pPr marL="0" indent="0">
              <a:lnSpc>
                <a:spcPct val="100000"/>
              </a:lnSpc>
              <a:spcAft>
                <a:spcPts val="4000"/>
              </a:spcAft>
              <a:buClr>
                <a:schemeClr val="bg1"/>
              </a:buClr>
              <a:buFontTx/>
              <a:buNone/>
              <a:defRPr sz="2100" b="0" i="0">
                <a:solidFill>
                  <a:schemeClr val="tx2"/>
                </a:solidFill>
              </a:defRPr>
            </a:lvl2pPr>
            <a:lvl3pPr marL="457178" indent="-228589">
              <a:spcAft>
                <a:spcPts val="1200"/>
              </a:spcAft>
              <a:buClr>
                <a:schemeClr val="bg1"/>
              </a:buClr>
              <a:buFont typeface="Arial" panose="020B0604020202020204" pitchFamily="34" charset="0"/>
              <a:buChar char="•"/>
              <a:defRPr sz="1800" b="0">
                <a:solidFill>
                  <a:schemeClr val="bg1"/>
                </a:solidFill>
              </a:defRPr>
            </a:lvl3pPr>
            <a:lvl4pPr marL="457178">
              <a:spcAft>
                <a:spcPts val="1200"/>
              </a:spcAft>
              <a:buClr>
                <a:schemeClr val="bg1"/>
              </a:buClr>
              <a:defRPr b="0">
                <a:solidFill>
                  <a:schemeClr val="bg1"/>
                </a:solidFill>
              </a:defRPr>
            </a:lvl4pPr>
            <a:lvl5pPr marL="457178">
              <a:spcAft>
                <a:spcPts val="1200"/>
              </a:spcAft>
              <a:buClr>
                <a:schemeClr val="bg1"/>
              </a:buClr>
              <a:defRPr b="0">
                <a:solidFill>
                  <a:schemeClr val="bg1"/>
                </a:solidFill>
              </a:defRPr>
            </a:lvl5pPr>
            <a:lvl6pPr marL="457178" indent="-228589">
              <a:spcAft>
                <a:spcPts val="1200"/>
              </a:spcAft>
              <a:buClr>
                <a:schemeClr val="bg1"/>
              </a:buClr>
              <a:buFont typeface="Arial" panose="020B0604020202020204" pitchFamily="34" charset="0"/>
              <a:buChar char="•"/>
              <a:defRPr>
                <a:solidFill>
                  <a:schemeClr val="bg1"/>
                </a:solidFill>
              </a:defRPr>
            </a:lvl6pPr>
            <a:lvl7pPr marL="457178" indent="-228589">
              <a:spcAft>
                <a:spcPts val="1200"/>
              </a:spcAft>
              <a:buClr>
                <a:schemeClr val="bg1"/>
              </a:buClr>
              <a:buFont typeface="Arial" panose="020B0604020202020204" pitchFamily="34" charset="0"/>
              <a:buChar char="•"/>
              <a:defRPr>
                <a:solidFill>
                  <a:schemeClr val="bg1"/>
                </a:solidFill>
              </a:defRPr>
            </a:lvl7pPr>
            <a:lvl8pPr marL="457178" indent="-228589">
              <a:spcAft>
                <a:spcPts val="1200"/>
              </a:spcAft>
              <a:buClr>
                <a:schemeClr val="bg1"/>
              </a:buClr>
              <a:buFont typeface="Arial" panose="020B0604020202020204" pitchFamily="34" charset="0"/>
              <a:buChar char="•"/>
              <a:defRPr>
                <a:solidFill>
                  <a:schemeClr val="bg1"/>
                </a:solidFill>
              </a:defRPr>
            </a:lvl8pPr>
            <a:lvl9pPr marL="457178" indent="-228589">
              <a:spcAft>
                <a:spcPts val="1200"/>
              </a:spcAft>
              <a:buClr>
                <a:schemeClr val="bg1"/>
              </a:buClr>
              <a:buFont typeface="Arial" panose="020B0604020202020204" pitchFamily="34" charset="0"/>
              <a:buChar char="•"/>
              <a:defRPr>
                <a:solidFill>
                  <a:schemeClr val="bg1"/>
                </a:solidFill>
              </a:defRPr>
            </a:lvl9p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9B1D1E5D-4A81-ECBB-4010-525993FBBA89}"/>
              </a:ext>
            </a:extLst>
          </p:cNvPr>
          <p:cNvSpPr>
            <a:spLocks noGrp="1"/>
          </p:cNvSpPr>
          <p:nvPr>
            <p:ph type="body" sz="quarter" idx="13" hasCustomPrompt="1"/>
          </p:nvPr>
        </p:nvSpPr>
        <p:spPr>
          <a:xfrm>
            <a:off x="460375" y="1295403"/>
            <a:ext cx="985309" cy="5114925"/>
          </a:xfrm>
        </p:spPr>
        <p:txBody>
          <a:bodyPr tIns="91440" rIns="0"/>
          <a:lstStyle>
            <a:lvl1pPr marL="0" indent="0">
              <a:lnSpc>
                <a:spcPct val="100000"/>
              </a:lnSpc>
              <a:spcAft>
                <a:spcPts val="1300"/>
              </a:spcAft>
              <a:buFontTx/>
              <a:buNone/>
              <a:defRPr sz="4000" b="1" i="0">
                <a:solidFill>
                  <a:schemeClr val="accent1"/>
                </a:solidFill>
              </a:defRPr>
            </a:lvl1pPr>
            <a:lvl2pPr marL="0" indent="0">
              <a:lnSpc>
                <a:spcPct val="100000"/>
              </a:lnSpc>
              <a:spcAft>
                <a:spcPts val="1300"/>
              </a:spcAft>
              <a:buClr>
                <a:schemeClr val="bg1"/>
              </a:buClr>
              <a:buFontTx/>
              <a:buNone/>
              <a:defRPr sz="4000" b="1" i="0">
                <a:solidFill>
                  <a:schemeClr val="accent1"/>
                </a:solidFill>
              </a:defRPr>
            </a:lvl2pPr>
            <a:lvl3pPr marL="457178" indent="-228589">
              <a:spcAft>
                <a:spcPts val="1200"/>
              </a:spcAft>
              <a:buClr>
                <a:schemeClr val="bg1"/>
              </a:buClr>
              <a:buFont typeface="Arial" panose="020B0604020202020204" pitchFamily="34" charset="0"/>
              <a:buChar char="•"/>
              <a:defRPr sz="1800" b="0">
                <a:solidFill>
                  <a:schemeClr val="bg1"/>
                </a:solidFill>
              </a:defRPr>
            </a:lvl3pPr>
            <a:lvl4pPr marL="457178">
              <a:spcAft>
                <a:spcPts val="1200"/>
              </a:spcAft>
              <a:buClr>
                <a:schemeClr val="bg1"/>
              </a:buClr>
              <a:defRPr b="0">
                <a:solidFill>
                  <a:schemeClr val="bg1"/>
                </a:solidFill>
              </a:defRPr>
            </a:lvl4pPr>
            <a:lvl5pPr marL="457178">
              <a:spcAft>
                <a:spcPts val="1200"/>
              </a:spcAft>
              <a:buClr>
                <a:schemeClr val="bg1"/>
              </a:buClr>
              <a:defRPr b="0">
                <a:solidFill>
                  <a:schemeClr val="bg1"/>
                </a:solidFill>
              </a:defRPr>
            </a:lvl5pPr>
            <a:lvl6pPr marL="457178" indent="-228589">
              <a:spcAft>
                <a:spcPts val="1200"/>
              </a:spcAft>
              <a:buClr>
                <a:schemeClr val="bg1"/>
              </a:buClr>
              <a:buFont typeface="Arial" panose="020B0604020202020204" pitchFamily="34" charset="0"/>
              <a:buChar char="•"/>
              <a:defRPr>
                <a:solidFill>
                  <a:schemeClr val="bg1"/>
                </a:solidFill>
              </a:defRPr>
            </a:lvl6pPr>
            <a:lvl7pPr marL="457178" indent="-228589">
              <a:spcAft>
                <a:spcPts val="1200"/>
              </a:spcAft>
              <a:buClr>
                <a:schemeClr val="bg1"/>
              </a:buClr>
              <a:buFont typeface="Arial" panose="020B0604020202020204" pitchFamily="34" charset="0"/>
              <a:buChar char="•"/>
              <a:defRPr>
                <a:solidFill>
                  <a:schemeClr val="bg1"/>
                </a:solidFill>
              </a:defRPr>
            </a:lvl7pPr>
            <a:lvl8pPr marL="457178" indent="-228589">
              <a:spcAft>
                <a:spcPts val="1200"/>
              </a:spcAft>
              <a:buClr>
                <a:schemeClr val="bg1"/>
              </a:buClr>
              <a:buFont typeface="Arial" panose="020B0604020202020204" pitchFamily="34" charset="0"/>
              <a:buChar char="•"/>
              <a:defRPr>
                <a:solidFill>
                  <a:schemeClr val="bg1"/>
                </a:solidFill>
              </a:defRPr>
            </a:lvl8pPr>
            <a:lvl9pPr marL="457178" indent="-228589">
              <a:spcAft>
                <a:spcPts val="1200"/>
              </a:spcAft>
              <a:buClr>
                <a:schemeClr val="bg1"/>
              </a:buClr>
              <a:buFont typeface="Arial" panose="020B0604020202020204" pitchFamily="34" charset="0"/>
              <a:buChar char="•"/>
              <a:defRPr>
                <a:solidFill>
                  <a:schemeClr val="bg1"/>
                </a:solidFill>
              </a:defRPr>
            </a:lvl9pPr>
          </a:lstStyle>
          <a:p>
            <a:pPr lvl="0"/>
            <a:r>
              <a:rPr lang="en-US" dirty="0"/>
              <a:t>01</a:t>
            </a:r>
          </a:p>
          <a:p>
            <a:pPr lvl="0"/>
            <a:r>
              <a:rPr lang="en-US" dirty="0"/>
              <a:t>02</a:t>
            </a:r>
          </a:p>
          <a:p>
            <a:pPr lvl="0"/>
            <a:r>
              <a:rPr lang="en-US" dirty="0"/>
              <a:t>03</a:t>
            </a:r>
          </a:p>
          <a:p>
            <a:pPr lvl="0"/>
            <a:r>
              <a:rPr lang="en-US" dirty="0"/>
              <a:t>04</a:t>
            </a:r>
          </a:p>
          <a:p>
            <a:pPr lvl="0"/>
            <a:r>
              <a:rPr lang="en-US" dirty="0"/>
              <a:t>05</a:t>
            </a:r>
          </a:p>
        </p:txBody>
      </p:sp>
      <p:sp>
        <p:nvSpPr>
          <p:cNvPr id="13" name="Text Placeholder 2">
            <a:extLst>
              <a:ext uri="{FF2B5EF4-FFF2-40B4-BE49-F238E27FC236}">
                <a16:creationId xmlns:a16="http://schemas.microsoft.com/office/drawing/2014/main" id="{E4A62BC6-4CD4-63C4-A8C0-5A4F4048D3E7}"/>
              </a:ext>
            </a:extLst>
          </p:cNvPr>
          <p:cNvSpPr>
            <a:spLocks noGrp="1"/>
          </p:cNvSpPr>
          <p:nvPr>
            <p:ph type="body" sz="quarter" idx="14"/>
          </p:nvPr>
        </p:nvSpPr>
        <p:spPr>
          <a:xfrm>
            <a:off x="7222016" y="1589091"/>
            <a:ext cx="4461985" cy="4821237"/>
          </a:xfrm>
        </p:spPr>
        <p:txBody>
          <a:bodyPr rIns="0"/>
          <a:lstStyle>
            <a:lvl1pPr marL="0" indent="0">
              <a:lnSpc>
                <a:spcPct val="100000"/>
              </a:lnSpc>
              <a:spcAft>
                <a:spcPts val="4100"/>
              </a:spcAft>
              <a:buFontTx/>
              <a:buNone/>
              <a:defRPr sz="1600" b="0" i="0">
                <a:solidFill>
                  <a:schemeClr val="tx2"/>
                </a:solidFill>
              </a:defRPr>
            </a:lvl1pPr>
            <a:lvl2pPr marL="0" indent="0">
              <a:lnSpc>
                <a:spcPct val="100000"/>
              </a:lnSpc>
              <a:spcAft>
                <a:spcPts val="4000"/>
              </a:spcAft>
              <a:buClr>
                <a:schemeClr val="bg1"/>
              </a:buClr>
              <a:buFontTx/>
              <a:buNone/>
              <a:defRPr sz="2100" b="0" i="0">
                <a:solidFill>
                  <a:schemeClr val="tx2"/>
                </a:solidFill>
              </a:defRPr>
            </a:lvl2pPr>
            <a:lvl3pPr marL="457178" indent="-228589">
              <a:spcAft>
                <a:spcPts val="1200"/>
              </a:spcAft>
              <a:buClr>
                <a:schemeClr val="bg1"/>
              </a:buClr>
              <a:buFont typeface="Arial" panose="020B0604020202020204" pitchFamily="34" charset="0"/>
              <a:buChar char="•"/>
              <a:defRPr sz="1800" b="0">
                <a:solidFill>
                  <a:schemeClr val="bg1"/>
                </a:solidFill>
              </a:defRPr>
            </a:lvl3pPr>
            <a:lvl4pPr marL="457178">
              <a:spcAft>
                <a:spcPts val="1200"/>
              </a:spcAft>
              <a:buClr>
                <a:schemeClr val="bg1"/>
              </a:buClr>
              <a:defRPr b="0">
                <a:solidFill>
                  <a:schemeClr val="bg1"/>
                </a:solidFill>
              </a:defRPr>
            </a:lvl4pPr>
            <a:lvl5pPr marL="457178">
              <a:spcAft>
                <a:spcPts val="1200"/>
              </a:spcAft>
              <a:buClr>
                <a:schemeClr val="bg1"/>
              </a:buClr>
              <a:defRPr b="0">
                <a:solidFill>
                  <a:schemeClr val="bg1"/>
                </a:solidFill>
              </a:defRPr>
            </a:lvl5pPr>
            <a:lvl6pPr marL="457178" indent="-228589">
              <a:spcAft>
                <a:spcPts val="1200"/>
              </a:spcAft>
              <a:buClr>
                <a:schemeClr val="bg1"/>
              </a:buClr>
              <a:buFont typeface="Arial" panose="020B0604020202020204" pitchFamily="34" charset="0"/>
              <a:buChar char="•"/>
              <a:defRPr>
                <a:solidFill>
                  <a:schemeClr val="bg1"/>
                </a:solidFill>
              </a:defRPr>
            </a:lvl6pPr>
            <a:lvl7pPr marL="457178" indent="-228589">
              <a:spcAft>
                <a:spcPts val="1200"/>
              </a:spcAft>
              <a:buClr>
                <a:schemeClr val="bg1"/>
              </a:buClr>
              <a:buFont typeface="Arial" panose="020B0604020202020204" pitchFamily="34" charset="0"/>
              <a:buChar char="•"/>
              <a:defRPr>
                <a:solidFill>
                  <a:schemeClr val="bg1"/>
                </a:solidFill>
              </a:defRPr>
            </a:lvl7pPr>
            <a:lvl8pPr marL="457178" indent="-228589">
              <a:spcAft>
                <a:spcPts val="1200"/>
              </a:spcAft>
              <a:buClr>
                <a:schemeClr val="bg1"/>
              </a:buClr>
              <a:buFont typeface="Arial" panose="020B0604020202020204" pitchFamily="34" charset="0"/>
              <a:buChar char="•"/>
              <a:defRPr>
                <a:solidFill>
                  <a:schemeClr val="bg1"/>
                </a:solidFill>
              </a:defRPr>
            </a:lvl8pPr>
            <a:lvl9pPr marL="457178" indent="-228589">
              <a:spcAft>
                <a:spcPts val="1200"/>
              </a:spcAft>
              <a:buClr>
                <a:schemeClr val="bg1"/>
              </a:buClr>
              <a:buFont typeface="Arial" panose="020B0604020202020204" pitchFamily="34" charset="0"/>
              <a:buChar char="•"/>
              <a:defRPr>
                <a:solidFill>
                  <a:schemeClr val="bg1"/>
                </a:solidFill>
              </a:defRPr>
            </a:lvl9p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ACB11A29-9381-9234-E1D0-4F0C970D39AE}"/>
              </a:ext>
            </a:extLst>
          </p:cNvPr>
          <p:cNvSpPr>
            <a:spLocks noGrp="1"/>
          </p:cNvSpPr>
          <p:nvPr>
            <p:ph type="body" sz="quarter" idx="15" hasCustomPrompt="1"/>
          </p:nvPr>
        </p:nvSpPr>
        <p:spPr>
          <a:xfrm>
            <a:off x="6236706" y="1295403"/>
            <a:ext cx="985309" cy="5114925"/>
          </a:xfrm>
        </p:spPr>
        <p:txBody>
          <a:bodyPr tIns="91440" rIns="0"/>
          <a:lstStyle>
            <a:lvl1pPr marL="0" indent="0">
              <a:lnSpc>
                <a:spcPct val="100000"/>
              </a:lnSpc>
              <a:spcAft>
                <a:spcPts val="1300"/>
              </a:spcAft>
              <a:buFontTx/>
              <a:buNone/>
              <a:defRPr sz="4000" b="1" i="0">
                <a:solidFill>
                  <a:schemeClr val="accent1"/>
                </a:solidFill>
              </a:defRPr>
            </a:lvl1pPr>
            <a:lvl2pPr marL="0" indent="0">
              <a:lnSpc>
                <a:spcPct val="100000"/>
              </a:lnSpc>
              <a:spcAft>
                <a:spcPts val="1300"/>
              </a:spcAft>
              <a:buClr>
                <a:schemeClr val="bg1"/>
              </a:buClr>
              <a:buFontTx/>
              <a:buNone/>
              <a:defRPr sz="4000" b="1" i="0">
                <a:solidFill>
                  <a:schemeClr val="accent1"/>
                </a:solidFill>
              </a:defRPr>
            </a:lvl2pPr>
            <a:lvl3pPr marL="457178" indent="-228589">
              <a:spcAft>
                <a:spcPts val="1200"/>
              </a:spcAft>
              <a:buClr>
                <a:schemeClr val="bg1"/>
              </a:buClr>
              <a:buFont typeface="Arial" panose="020B0604020202020204" pitchFamily="34" charset="0"/>
              <a:buChar char="•"/>
              <a:defRPr sz="1800" b="0">
                <a:solidFill>
                  <a:schemeClr val="bg1"/>
                </a:solidFill>
              </a:defRPr>
            </a:lvl3pPr>
            <a:lvl4pPr marL="457178">
              <a:spcAft>
                <a:spcPts val="1200"/>
              </a:spcAft>
              <a:buClr>
                <a:schemeClr val="bg1"/>
              </a:buClr>
              <a:defRPr b="0">
                <a:solidFill>
                  <a:schemeClr val="bg1"/>
                </a:solidFill>
              </a:defRPr>
            </a:lvl4pPr>
            <a:lvl5pPr marL="457178">
              <a:spcAft>
                <a:spcPts val="1200"/>
              </a:spcAft>
              <a:buClr>
                <a:schemeClr val="bg1"/>
              </a:buClr>
              <a:defRPr b="0">
                <a:solidFill>
                  <a:schemeClr val="bg1"/>
                </a:solidFill>
              </a:defRPr>
            </a:lvl5pPr>
            <a:lvl6pPr marL="457178" indent="-228589">
              <a:spcAft>
                <a:spcPts val="1200"/>
              </a:spcAft>
              <a:buClr>
                <a:schemeClr val="bg1"/>
              </a:buClr>
              <a:buFont typeface="Arial" panose="020B0604020202020204" pitchFamily="34" charset="0"/>
              <a:buChar char="•"/>
              <a:defRPr>
                <a:solidFill>
                  <a:schemeClr val="bg1"/>
                </a:solidFill>
              </a:defRPr>
            </a:lvl6pPr>
            <a:lvl7pPr marL="457178" indent="-228589">
              <a:spcAft>
                <a:spcPts val="1200"/>
              </a:spcAft>
              <a:buClr>
                <a:schemeClr val="bg1"/>
              </a:buClr>
              <a:buFont typeface="Arial" panose="020B0604020202020204" pitchFamily="34" charset="0"/>
              <a:buChar char="•"/>
              <a:defRPr>
                <a:solidFill>
                  <a:schemeClr val="bg1"/>
                </a:solidFill>
              </a:defRPr>
            </a:lvl7pPr>
            <a:lvl8pPr marL="457178" indent="-228589">
              <a:spcAft>
                <a:spcPts val="1200"/>
              </a:spcAft>
              <a:buClr>
                <a:schemeClr val="bg1"/>
              </a:buClr>
              <a:buFont typeface="Arial" panose="020B0604020202020204" pitchFamily="34" charset="0"/>
              <a:buChar char="•"/>
              <a:defRPr>
                <a:solidFill>
                  <a:schemeClr val="bg1"/>
                </a:solidFill>
              </a:defRPr>
            </a:lvl8pPr>
            <a:lvl9pPr marL="457178" indent="-228589">
              <a:spcAft>
                <a:spcPts val="1200"/>
              </a:spcAft>
              <a:buClr>
                <a:schemeClr val="bg1"/>
              </a:buClr>
              <a:buFont typeface="Arial" panose="020B0604020202020204" pitchFamily="34" charset="0"/>
              <a:buChar char="•"/>
              <a:defRPr>
                <a:solidFill>
                  <a:schemeClr val="bg1"/>
                </a:solidFill>
              </a:defRPr>
            </a:lvl9pPr>
          </a:lstStyle>
          <a:p>
            <a:pPr lvl="0"/>
            <a:r>
              <a:rPr lang="en-US" dirty="0"/>
              <a:t>06</a:t>
            </a:r>
          </a:p>
          <a:p>
            <a:pPr lvl="0"/>
            <a:r>
              <a:rPr lang="en-US" dirty="0"/>
              <a:t>07</a:t>
            </a:r>
          </a:p>
          <a:p>
            <a:pPr lvl="0"/>
            <a:r>
              <a:rPr lang="en-US" dirty="0"/>
              <a:t>08</a:t>
            </a:r>
          </a:p>
          <a:p>
            <a:pPr lvl="0"/>
            <a:r>
              <a:rPr lang="en-US" dirty="0"/>
              <a:t>09</a:t>
            </a:r>
          </a:p>
          <a:p>
            <a:pPr lvl="0"/>
            <a:r>
              <a:rPr lang="en-US" dirty="0"/>
              <a:t>10</a:t>
            </a:r>
          </a:p>
        </p:txBody>
      </p:sp>
      <p:pic>
        <p:nvPicPr>
          <p:cNvPr id="11" name="Picture 10">
            <a:extLst>
              <a:ext uri="{FF2B5EF4-FFF2-40B4-BE49-F238E27FC236}">
                <a16:creationId xmlns:a16="http://schemas.microsoft.com/office/drawing/2014/main" id="{98D34FDE-5AC9-4AE3-A196-5A235226471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99071" y="6480361"/>
            <a:ext cx="256483" cy="269689"/>
          </a:xfrm>
          <a:prstGeom prst="rect">
            <a:avLst/>
          </a:prstGeom>
        </p:spPr>
      </p:pic>
    </p:spTree>
    <p:extLst>
      <p:ext uri="{BB962C8B-B14F-4D97-AF65-F5344CB8AC3E}">
        <p14:creationId xmlns:p14="http://schemas.microsoft.com/office/powerpoint/2010/main" val="16190505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_imag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6D3F29FF-57AC-D865-83EF-F6C99EC94679}"/>
              </a:ext>
            </a:extLst>
          </p:cNvPr>
          <p:cNvSpPr>
            <a:spLocks noGrp="1"/>
          </p:cNvSpPr>
          <p:nvPr>
            <p:ph type="title"/>
          </p:nvPr>
        </p:nvSpPr>
        <p:spPr>
          <a:xfrm>
            <a:off x="477054" y="1589088"/>
            <a:ext cx="5445380" cy="2269234"/>
          </a:xfrm>
        </p:spPr>
        <p:txBody>
          <a:bodyPr tIns="0" rIns="0" bIns="73152" anchor="b" anchorCtr="0"/>
          <a:lstStyle>
            <a:lvl1pPr>
              <a:lnSpc>
                <a:spcPct val="100000"/>
              </a:lnSpc>
              <a:defRPr sz="3200" b="1" i="0">
                <a:solidFill>
                  <a:schemeClr val="bg1"/>
                </a:solidFill>
                <a:latin typeface="+mj-lt"/>
                <a:ea typeface="Roboto" panose="02000000000000000000" pitchFamily="2" charset="0"/>
                <a:cs typeface="Segoe UI" panose="020B0502040204020203" pitchFamily="34" charset="0"/>
              </a:defRPr>
            </a:lvl1pPr>
          </a:lstStyle>
          <a:p>
            <a:r>
              <a:rPr lang="en-US"/>
              <a:t>Click to edit Master title style</a:t>
            </a:r>
            <a:endParaRPr lang="en-US" dirty="0"/>
          </a:p>
        </p:txBody>
      </p:sp>
      <p:sp>
        <p:nvSpPr>
          <p:cNvPr id="5" name="Text Placeholder 15">
            <a:extLst>
              <a:ext uri="{FF2B5EF4-FFF2-40B4-BE49-F238E27FC236}">
                <a16:creationId xmlns:a16="http://schemas.microsoft.com/office/drawing/2014/main" id="{3B76F476-BA80-B099-01DD-32684F5121E9}"/>
              </a:ext>
            </a:extLst>
          </p:cNvPr>
          <p:cNvSpPr>
            <a:spLocks noGrp="1"/>
          </p:cNvSpPr>
          <p:nvPr>
            <p:ph type="body" sz="quarter" idx="19" hasCustomPrompt="1"/>
          </p:nvPr>
        </p:nvSpPr>
        <p:spPr>
          <a:xfrm>
            <a:off x="477311" y="3858329"/>
            <a:ext cx="5445380" cy="1204331"/>
          </a:xfrm>
        </p:spPr>
        <p:txBody>
          <a:bodyPr tIns="91440" rIns="0" bIns="0" anchor="t" anchorCtr="0"/>
          <a:lstStyle>
            <a:lvl1pPr>
              <a:spcAft>
                <a:spcPts val="0"/>
              </a:spcAft>
              <a:buFontTx/>
              <a:buNone/>
              <a:defRPr sz="1600" b="0" i="0" cap="none" baseline="0">
                <a:solidFill>
                  <a:schemeClr val="bg1"/>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0" i="0" cap="none" baseline="0">
                <a:solidFill>
                  <a:schemeClr val="bg1"/>
                </a:solidFill>
                <a:latin typeface="+mj-lt"/>
                <a:ea typeface="Roboto" panose="02000000000000000000" pitchFamily="2" charset="0"/>
                <a:cs typeface="Segoe UI" panose="020B0502040204020203" pitchFamily="34" charset="0"/>
              </a:defRPr>
            </a:lvl2pPr>
            <a:lvl3pPr marL="0" indent="0">
              <a:spcAft>
                <a:spcPts val="0"/>
              </a:spcAft>
              <a:buFontTx/>
              <a:buNone/>
              <a:defRPr sz="1600" b="0" i="0" cap="none" baseline="0">
                <a:solidFill>
                  <a:schemeClr val="bg1"/>
                </a:solidFill>
                <a:latin typeface="+mj-lt"/>
                <a:ea typeface="Roboto" panose="02000000000000000000" pitchFamily="2" charset="0"/>
                <a:cs typeface="Segoe UI" panose="020B0502040204020203" pitchFamily="34" charset="0"/>
              </a:defRPr>
            </a:lvl3pPr>
            <a:lvl4pPr marL="0" indent="0">
              <a:spcAft>
                <a:spcPts val="0"/>
              </a:spcAft>
              <a:buFontTx/>
              <a:buNone/>
              <a:defRPr sz="1600" b="0" i="0" cap="none" baseline="0">
                <a:solidFill>
                  <a:schemeClr val="bg1"/>
                </a:solidFill>
                <a:latin typeface="+mj-lt"/>
                <a:ea typeface="Roboto" panose="02000000000000000000" pitchFamily="2" charset="0"/>
                <a:cs typeface="Segoe UI" panose="020B0502040204020203" pitchFamily="34" charset="0"/>
              </a:defRPr>
            </a:lvl4pPr>
            <a:lvl5pPr marL="0" indent="0">
              <a:spcAft>
                <a:spcPts val="0"/>
              </a:spcAft>
              <a:buFontTx/>
              <a:buNone/>
              <a:defRPr sz="1600" b="0" i="0" cap="none" baseline="0">
                <a:solidFill>
                  <a:schemeClr val="bg1"/>
                </a:solidFill>
                <a:latin typeface="+mn-lt"/>
                <a:ea typeface="Roboto" panose="02000000000000000000" pitchFamily="2" charset="0"/>
                <a:cs typeface="Segoe UI" panose="020B0502040204020203" pitchFamily="34" charset="0"/>
              </a:defRPr>
            </a:lvl5pPr>
            <a:lvl6pPr marL="0" indent="0">
              <a:spcAft>
                <a:spcPts val="0"/>
              </a:spcAft>
              <a:buFontTx/>
              <a:buNone/>
              <a:defRPr sz="1600" b="0" i="0" cap="none" baseline="0">
                <a:solidFill>
                  <a:schemeClr val="bg1"/>
                </a:solidFill>
                <a:latin typeface="+mn-lt"/>
                <a:ea typeface="Roboto" panose="02000000000000000000" pitchFamily="2" charset="0"/>
                <a:cs typeface="Segoe UI" panose="020B0502040204020203" pitchFamily="34" charset="0"/>
              </a:defRPr>
            </a:lvl6pPr>
            <a:lvl7pPr marL="0" indent="0">
              <a:spcAft>
                <a:spcPts val="0"/>
              </a:spcAft>
              <a:buFontTx/>
              <a:buNone/>
              <a:defRPr sz="1600" b="0" i="0" cap="none" baseline="0">
                <a:solidFill>
                  <a:schemeClr val="bg1"/>
                </a:solidFill>
                <a:latin typeface="+mn-lt"/>
                <a:ea typeface="Roboto" panose="02000000000000000000" pitchFamily="2" charset="0"/>
                <a:cs typeface="Segoe UI" panose="020B0502040204020203" pitchFamily="34" charset="0"/>
              </a:defRPr>
            </a:lvl7pPr>
            <a:lvl8pPr marL="0" indent="0">
              <a:spcAft>
                <a:spcPts val="0"/>
              </a:spcAft>
              <a:buFontTx/>
              <a:buNone/>
              <a:defRPr sz="1600" b="0" i="0" cap="none" baseline="0">
                <a:solidFill>
                  <a:schemeClr val="bg1"/>
                </a:solidFill>
                <a:latin typeface="+mn-lt"/>
                <a:ea typeface="Roboto" panose="02000000000000000000" pitchFamily="2" charset="0"/>
                <a:cs typeface="Segoe UI" panose="020B0502040204020203" pitchFamily="34" charset="0"/>
              </a:defRPr>
            </a:lvl8pPr>
            <a:lvl9pPr marL="0" indent="0">
              <a:spcAft>
                <a:spcPts val="0"/>
              </a:spcAft>
              <a:buFontTx/>
              <a:buNone/>
              <a:defRPr sz="1600" b="0" i="0" cap="none" baseline="0">
                <a:solidFill>
                  <a:schemeClr val="bg1"/>
                </a:solidFill>
                <a:latin typeface="+mn-lt"/>
                <a:ea typeface="Roboto" panose="02000000000000000000" pitchFamily="2" charset="0"/>
                <a:cs typeface="Segoe UI" panose="020B0502040204020203" pitchFamily="34" charset="0"/>
              </a:defRPr>
            </a:lvl9pPr>
          </a:lstStyle>
          <a:p>
            <a:pPr lvl="0"/>
            <a:r>
              <a:rPr lang="en-US" dirty="0"/>
              <a:t>Subhead</a:t>
            </a:r>
          </a:p>
        </p:txBody>
      </p:sp>
      <p:sp>
        <p:nvSpPr>
          <p:cNvPr id="6" name="Footer Placeholder 5">
            <a:extLst>
              <a:ext uri="{FF2B5EF4-FFF2-40B4-BE49-F238E27FC236}">
                <a16:creationId xmlns:a16="http://schemas.microsoft.com/office/drawing/2014/main" id="{B9AEB4EA-57EB-AD01-32DE-DC7281C4BC70}"/>
              </a:ext>
            </a:extLst>
          </p:cNvPr>
          <p:cNvSpPr>
            <a:spLocks noGrp="1"/>
          </p:cNvSpPr>
          <p:nvPr>
            <p:ph type="ftr" sz="quarter" idx="20"/>
          </p:nvPr>
        </p:nvSpPr>
        <p:spPr/>
        <p:txBody>
          <a:bodyPr/>
          <a:lstStyle/>
          <a:p>
            <a:r>
              <a:rPr lang="en-US"/>
              <a:t>Martin Luther King, Jr. Day | January 15, 2024</a:t>
            </a:r>
            <a:endParaRPr lang="en-US" dirty="0"/>
          </a:p>
        </p:txBody>
      </p:sp>
      <p:sp>
        <p:nvSpPr>
          <p:cNvPr id="7" name="Slide Number Placeholder 6">
            <a:extLst>
              <a:ext uri="{FF2B5EF4-FFF2-40B4-BE49-F238E27FC236}">
                <a16:creationId xmlns:a16="http://schemas.microsoft.com/office/drawing/2014/main" id="{E35A0759-5B74-DFF0-427A-330D62C786E1}"/>
              </a:ext>
            </a:extLst>
          </p:cNvPr>
          <p:cNvSpPr>
            <a:spLocks noGrp="1"/>
          </p:cNvSpPr>
          <p:nvPr>
            <p:ph type="sldNum" sz="quarter" idx="21"/>
          </p:nvPr>
        </p:nvSpPr>
        <p:spPr/>
        <p:txBody>
          <a:bodyPr/>
          <a:lstStyle/>
          <a:p>
            <a:fld id="{63DCA5C9-2E11-4C67-86EB-AE1DE127DC64}" type="slidenum">
              <a:rPr lang="en-US" smtClean="0"/>
              <a:pPr/>
              <a:t>‹#›</a:t>
            </a:fld>
            <a:endParaRPr lang="en-US" dirty="0"/>
          </a:p>
        </p:txBody>
      </p:sp>
      <p:sp>
        <p:nvSpPr>
          <p:cNvPr id="4" name="Picture Placeholder 14">
            <a:extLst>
              <a:ext uri="{FF2B5EF4-FFF2-40B4-BE49-F238E27FC236}">
                <a16:creationId xmlns:a16="http://schemas.microsoft.com/office/drawing/2014/main" id="{FB9239D2-2FA6-57AF-2B75-EA15DF71DBEE}"/>
              </a:ext>
            </a:extLst>
          </p:cNvPr>
          <p:cNvSpPr>
            <a:spLocks noGrp="1"/>
          </p:cNvSpPr>
          <p:nvPr>
            <p:ph type="pic" sz="quarter" idx="22"/>
          </p:nvPr>
        </p:nvSpPr>
        <p:spPr>
          <a:xfrm>
            <a:off x="6371774" y="936171"/>
            <a:ext cx="5333393" cy="4789716"/>
          </a:xfrm>
          <a:custGeom>
            <a:avLst/>
            <a:gdLst>
              <a:gd name="connsiteX0" fmla="*/ 2295835 w 4591670"/>
              <a:gd name="connsiteY0" fmla="*/ 0 h 5517221"/>
              <a:gd name="connsiteX1" fmla="*/ 4591670 w 4591670"/>
              <a:gd name="connsiteY1" fmla="*/ 2295835 h 5517221"/>
              <a:gd name="connsiteX2" fmla="*/ 4590082 w 4591670"/>
              <a:gd name="connsiteY2" fmla="*/ 2327283 h 5517221"/>
              <a:gd name="connsiteX3" fmla="*/ 4590082 w 4591670"/>
              <a:gd name="connsiteY3" fmla="*/ 3189938 h 5517221"/>
              <a:gd name="connsiteX4" fmla="*/ 4591670 w 4591670"/>
              <a:gd name="connsiteY4" fmla="*/ 3221386 h 5517221"/>
              <a:gd name="connsiteX5" fmla="*/ 4590082 w 4591670"/>
              <a:gd name="connsiteY5" fmla="*/ 3252834 h 5517221"/>
              <a:gd name="connsiteX6" fmla="*/ 4590082 w 4591670"/>
              <a:gd name="connsiteY6" fmla="*/ 3274232 h 5517221"/>
              <a:gd name="connsiteX7" fmla="*/ 4589002 w 4591670"/>
              <a:gd name="connsiteY7" fmla="*/ 3274232 h 5517221"/>
              <a:gd name="connsiteX8" fmla="*/ 4579817 w 4591670"/>
              <a:gd name="connsiteY8" fmla="*/ 3456122 h 5517221"/>
              <a:gd name="connsiteX9" fmla="*/ 2295835 w 4591670"/>
              <a:gd name="connsiteY9" fmla="*/ 5517221 h 5517221"/>
              <a:gd name="connsiteX10" fmla="*/ 11853 w 4591670"/>
              <a:gd name="connsiteY10" fmla="*/ 3456122 h 5517221"/>
              <a:gd name="connsiteX11" fmla="*/ 2669 w 4591670"/>
              <a:gd name="connsiteY11" fmla="*/ 3274232 h 5517221"/>
              <a:gd name="connsiteX12" fmla="*/ 0 w 4591670"/>
              <a:gd name="connsiteY12" fmla="*/ 3274232 h 5517221"/>
              <a:gd name="connsiteX13" fmla="*/ 0 w 4591670"/>
              <a:gd name="connsiteY13" fmla="*/ 3221386 h 5517221"/>
              <a:gd name="connsiteX14" fmla="*/ 0 w 4591670"/>
              <a:gd name="connsiteY14" fmla="*/ 2295835 h 5517221"/>
              <a:gd name="connsiteX15" fmla="*/ 0 w 4591670"/>
              <a:gd name="connsiteY15" fmla="*/ 2283367 h 5517221"/>
              <a:gd name="connsiteX16" fmla="*/ 630 w 4591670"/>
              <a:gd name="connsiteY16" fmla="*/ 2283367 h 5517221"/>
              <a:gd name="connsiteX17" fmla="*/ 11853 w 4591670"/>
              <a:gd name="connsiteY17" fmla="*/ 2061099 h 5517221"/>
              <a:gd name="connsiteX18" fmla="*/ 2295835 w 4591670"/>
              <a:gd name="connsiteY18" fmla="*/ 0 h 551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91670" h="5517221">
                <a:moveTo>
                  <a:pt x="2295835" y="0"/>
                </a:moveTo>
                <a:cubicBezTo>
                  <a:pt x="3563790" y="0"/>
                  <a:pt x="4591670" y="1027880"/>
                  <a:pt x="4591670" y="2295835"/>
                </a:cubicBezTo>
                <a:lnTo>
                  <a:pt x="4590082" y="2327283"/>
                </a:lnTo>
                <a:lnTo>
                  <a:pt x="4590082" y="3189938"/>
                </a:lnTo>
                <a:lnTo>
                  <a:pt x="4591670" y="3221386"/>
                </a:lnTo>
                <a:lnTo>
                  <a:pt x="4590082" y="3252834"/>
                </a:lnTo>
                <a:lnTo>
                  <a:pt x="4590082" y="3274232"/>
                </a:lnTo>
                <a:lnTo>
                  <a:pt x="4589002" y="3274232"/>
                </a:lnTo>
                <a:lnTo>
                  <a:pt x="4579817" y="3456122"/>
                </a:lnTo>
                <a:cubicBezTo>
                  <a:pt x="4462247" y="4613811"/>
                  <a:pt x="3484543" y="5517221"/>
                  <a:pt x="2295835" y="5517221"/>
                </a:cubicBezTo>
                <a:cubicBezTo>
                  <a:pt x="1107128" y="5517221"/>
                  <a:pt x="129423" y="4613811"/>
                  <a:pt x="11853" y="3456122"/>
                </a:cubicBezTo>
                <a:lnTo>
                  <a:pt x="2669" y="3274232"/>
                </a:lnTo>
                <a:lnTo>
                  <a:pt x="0" y="3274232"/>
                </a:lnTo>
                <a:lnTo>
                  <a:pt x="0" y="3221386"/>
                </a:lnTo>
                <a:lnTo>
                  <a:pt x="0" y="2295835"/>
                </a:lnTo>
                <a:lnTo>
                  <a:pt x="0" y="2283367"/>
                </a:lnTo>
                <a:lnTo>
                  <a:pt x="630" y="2283367"/>
                </a:lnTo>
                <a:lnTo>
                  <a:pt x="11853" y="2061099"/>
                </a:lnTo>
                <a:cubicBezTo>
                  <a:pt x="129423" y="903410"/>
                  <a:pt x="1107128" y="0"/>
                  <a:pt x="2295835" y="0"/>
                </a:cubicBezTo>
                <a:close/>
              </a:path>
            </a:pathLst>
          </a:custGeom>
          <a:solidFill>
            <a:schemeClr val="bg1">
              <a:lumMod val="75000"/>
            </a:schemeClr>
          </a:solidFill>
        </p:spPr>
        <p:txBody>
          <a:bodyPr wrap="square" tIns="1828800" rIns="0">
            <a:noAutofit/>
          </a:bodyPr>
          <a:lstStyle>
            <a:lvl1pPr algn="ctr">
              <a:defRPr b="0" i="0"/>
            </a:lvl1pPr>
          </a:lstStyle>
          <a:p>
            <a:r>
              <a:rPr lang="en-US"/>
              <a:t>Click icon to add picture</a:t>
            </a:r>
            <a:endParaRPr lang="en-US" dirty="0"/>
          </a:p>
        </p:txBody>
      </p:sp>
    </p:spTree>
    <p:extLst>
      <p:ext uri="{BB962C8B-B14F-4D97-AF65-F5344CB8AC3E}">
        <p14:creationId xmlns:p14="http://schemas.microsoft.com/office/powerpoint/2010/main" val="1367649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_image_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75168874-CDC4-6054-77A7-BB8EB669F4B3}"/>
              </a:ext>
            </a:extLst>
          </p:cNvPr>
          <p:cNvSpPr>
            <a:spLocks noGrp="1"/>
          </p:cNvSpPr>
          <p:nvPr>
            <p:ph type="title"/>
          </p:nvPr>
        </p:nvSpPr>
        <p:spPr>
          <a:xfrm>
            <a:off x="460379" y="1589088"/>
            <a:ext cx="5462055" cy="2269234"/>
          </a:xfrm>
        </p:spPr>
        <p:txBody>
          <a:bodyPr tIns="0" rIns="0" bIns="73152" anchor="b" anchorCtr="0"/>
          <a:lstStyle>
            <a:lvl1pPr>
              <a:lnSpc>
                <a:spcPct val="100000"/>
              </a:lnSpc>
              <a:defRPr sz="3200" b="1" i="0">
                <a:solidFill>
                  <a:schemeClr val="tx2"/>
                </a:solidFill>
                <a:latin typeface="+mj-lt"/>
                <a:ea typeface="Roboto" panose="02000000000000000000" pitchFamily="2" charset="0"/>
                <a:cs typeface="Segoe UI" panose="020B0502040204020203" pitchFamily="34" charset="0"/>
              </a:defRPr>
            </a:lvl1pPr>
          </a:lstStyle>
          <a:p>
            <a:r>
              <a:rPr lang="en-US"/>
              <a:t>Click to edit Master title style</a:t>
            </a:r>
            <a:endParaRPr lang="en-US" dirty="0"/>
          </a:p>
        </p:txBody>
      </p:sp>
      <p:sp>
        <p:nvSpPr>
          <p:cNvPr id="5" name="Text Placeholder 15">
            <a:extLst>
              <a:ext uri="{FF2B5EF4-FFF2-40B4-BE49-F238E27FC236}">
                <a16:creationId xmlns:a16="http://schemas.microsoft.com/office/drawing/2014/main" id="{36DE5DDE-1DE2-655F-3D15-9C3634E7D220}"/>
              </a:ext>
            </a:extLst>
          </p:cNvPr>
          <p:cNvSpPr>
            <a:spLocks noGrp="1"/>
          </p:cNvSpPr>
          <p:nvPr>
            <p:ph type="body" sz="quarter" idx="19" hasCustomPrompt="1"/>
          </p:nvPr>
        </p:nvSpPr>
        <p:spPr>
          <a:xfrm>
            <a:off x="465137" y="3858329"/>
            <a:ext cx="5457555" cy="1204331"/>
          </a:xfrm>
        </p:spPr>
        <p:txBody>
          <a:bodyPr tIns="91440" rIns="0" bIns="0" anchor="t" anchorCtr="0"/>
          <a:lstStyle>
            <a:lvl1pPr>
              <a:spcAft>
                <a:spcPts val="0"/>
              </a:spcAft>
              <a:buFontTx/>
              <a:buNone/>
              <a:defRPr sz="1600" b="0" i="0" cap="none" baseline="0">
                <a:solidFill>
                  <a:schemeClr val="tx2"/>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2pPr>
            <a:lvl3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3pPr>
            <a:lvl4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4pPr>
            <a:lvl5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Subhead</a:t>
            </a:r>
          </a:p>
        </p:txBody>
      </p:sp>
      <p:sp>
        <p:nvSpPr>
          <p:cNvPr id="6" name="Footer Placeholder 5">
            <a:extLst>
              <a:ext uri="{FF2B5EF4-FFF2-40B4-BE49-F238E27FC236}">
                <a16:creationId xmlns:a16="http://schemas.microsoft.com/office/drawing/2014/main" id="{EACF8581-7070-B9FA-42DB-17CDAEDA3A9D}"/>
              </a:ext>
            </a:extLst>
          </p:cNvPr>
          <p:cNvSpPr>
            <a:spLocks noGrp="1"/>
          </p:cNvSpPr>
          <p:nvPr>
            <p:ph type="ftr" sz="quarter" idx="20"/>
          </p:nvPr>
        </p:nvSpPr>
        <p:spPr/>
        <p:txBody>
          <a:bodyPr/>
          <a:lstStyle/>
          <a:p>
            <a:r>
              <a:rPr lang="en-US"/>
              <a:t>Martin Luther King, Jr. Day | January 15, 2024</a:t>
            </a:r>
            <a:endParaRPr lang="en-US" dirty="0"/>
          </a:p>
        </p:txBody>
      </p:sp>
      <p:sp>
        <p:nvSpPr>
          <p:cNvPr id="7" name="Slide Number Placeholder 6">
            <a:extLst>
              <a:ext uri="{FF2B5EF4-FFF2-40B4-BE49-F238E27FC236}">
                <a16:creationId xmlns:a16="http://schemas.microsoft.com/office/drawing/2014/main" id="{AC4EAF64-EBA2-ED17-A3CC-FA49E295CFD0}"/>
              </a:ext>
            </a:extLst>
          </p:cNvPr>
          <p:cNvSpPr>
            <a:spLocks noGrp="1"/>
          </p:cNvSpPr>
          <p:nvPr>
            <p:ph type="sldNum" sz="quarter" idx="21"/>
          </p:nvPr>
        </p:nvSpPr>
        <p:spPr/>
        <p:txBody>
          <a:bodyPr/>
          <a:lstStyle/>
          <a:p>
            <a:fld id="{63DCA5C9-2E11-4C67-86EB-AE1DE127DC64}" type="slidenum">
              <a:rPr lang="en-US" smtClean="0"/>
              <a:pPr/>
              <a:t>‹#›</a:t>
            </a:fld>
            <a:endParaRPr lang="en-US" dirty="0"/>
          </a:p>
        </p:txBody>
      </p:sp>
      <p:sp>
        <p:nvSpPr>
          <p:cNvPr id="4" name="Picture Placeholder 14">
            <a:extLst>
              <a:ext uri="{FF2B5EF4-FFF2-40B4-BE49-F238E27FC236}">
                <a16:creationId xmlns:a16="http://schemas.microsoft.com/office/drawing/2014/main" id="{0FF7882C-2E62-F1D7-8F28-3F834F967725}"/>
              </a:ext>
            </a:extLst>
          </p:cNvPr>
          <p:cNvSpPr>
            <a:spLocks noGrp="1"/>
          </p:cNvSpPr>
          <p:nvPr>
            <p:ph type="pic" sz="quarter" idx="22"/>
          </p:nvPr>
        </p:nvSpPr>
        <p:spPr>
          <a:xfrm>
            <a:off x="6371774" y="936171"/>
            <a:ext cx="5333393" cy="4789716"/>
          </a:xfrm>
          <a:custGeom>
            <a:avLst/>
            <a:gdLst>
              <a:gd name="connsiteX0" fmla="*/ 2295835 w 4591670"/>
              <a:gd name="connsiteY0" fmla="*/ 0 h 5517221"/>
              <a:gd name="connsiteX1" fmla="*/ 4591670 w 4591670"/>
              <a:gd name="connsiteY1" fmla="*/ 2295835 h 5517221"/>
              <a:gd name="connsiteX2" fmla="*/ 4590082 w 4591670"/>
              <a:gd name="connsiteY2" fmla="*/ 2327283 h 5517221"/>
              <a:gd name="connsiteX3" fmla="*/ 4590082 w 4591670"/>
              <a:gd name="connsiteY3" fmla="*/ 3189938 h 5517221"/>
              <a:gd name="connsiteX4" fmla="*/ 4591670 w 4591670"/>
              <a:gd name="connsiteY4" fmla="*/ 3221386 h 5517221"/>
              <a:gd name="connsiteX5" fmla="*/ 4590082 w 4591670"/>
              <a:gd name="connsiteY5" fmla="*/ 3252834 h 5517221"/>
              <a:gd name="connsiteX6" fmla="*/ 4590082 w 4591670"/>
              <a:gd name="connsiteY6" fmla="*/ 3274232 h 5517221"/>
              <a:gd name="connsiteX7" fmla="*/ 4589002 w 4591670"/>
              <a:gd name="connsiteY7" fmla="*/ 3274232 h 5517221"/>
              <a:gd name="connsiteX8" fmla="*/ 4579817 w 4591670"/>
              <a:gd name="connsiteY8" fmla="*/ 3456122 h 5517221"/>
              <a:gd name="connsiteX9" fmla="*/ 2295835 w 4591670"/>
              <a:gd name="connsiteY9" fmla="*/ 5517221 h 5517221"/>
              <a:gd name="connsiteX10" fmla="*/ 11853 w 4591670"/>
              <a:gd name="connsiteY10" fmla="*/ 3456122 h 5517221"/>
              <a:gd name="connsiteX11" fmla="*/ 2669 w 4591670"/>
              <a:gd name="connsiteY11" fmla="*/ 3274232 h 5517221"/>
              <a:gd name="connsiteX12" fmla="*/ 0 w 4591670"/>
              <a:gd name="connsiteY12" fmla="*/ 3274232 h 5517221"/>
              <a:gd name="connsiteX13" fmla="*/ 0 w 4591670"/>
              <a:gd name="connsiteY13" fmla="*/ 3221386 h 5517221"/>
              <a:gd name="connsiteX14" fmla="*/ 0 w 4591670"/>
              <a:gd name="connsiteY14" fmla="*/ 2295835 h 5517221"/>
              <a:gd name="connsiteX15" fmla="*/ 0 w 4591670"/>
              <a:gd name="connsiteY15" fmla="*/ 2283367 h 5517221"/>
              <a:gd name="connsiteX16" fmla="*/ 630 w 4591670"/>
              <a:gd name="connsiteY16" fmla="*/ 2283367 h 5517221"/>
              <a:gd name="connsiteX17" fmla="*/ 11853 w 4591670"/>
              <a:gd name="connsiteY17" fmla="*/ 2061099 h 5517221"/>
              <a:gd name="connsiteX18" fmla="*/ 2295835 w 4591670"/>
              <a:gd name="connsiteY18" fmla="*/ 0 h 551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91670" h="5517221">
                <a:moveTo>
                  <a:pt x="2295835" y="0"/>
                </a:moveTo>
                <a:cubicBezTo>
                  <a:pt x="3563790" y="0"/>
                  <a:pt x="4591670" y="1027880"/>
                  <a:pt x="4591670" y="2295835"/>
                </a:cubicBezTo>
                <a:lnTo>
                  <a:pt x="4590082" y="2327283"/>
                </a:lnTo>
                <a:lnTo>
                  <a:pt x="4590082" y="3189938"/>
                </a:lnTo>
                <a:lnTo>
                  <a:pt x="4591670" y="3221386"/>
                </a:lnTo>
                <a:lnTo>
                  <a:pt x="4590082" y="3252834"/>
                </a:lnTo>
                <a:lnTo>
                  <a:pt x="4590082" y="3274232"/>
                </a:lnTo>
                <a:lnTo>
                  <a:pt x="4589002" y="3274232"/>
                </a:lnTo>
                <a:lnTo>
                  <a:pt x="4579817" y="3456122"/>
                </a:lnTo>
                <a:cubicBezTo>
                  <a:pt x="4462247" y="4613811"/>
                  <a:pt x="3484543" y="5517221"/>
                  <a:pt x="2295835" y="5517221"/>
                </a:cubicBezTo>
                <a:cubicBezTo>
                  <a:pt x="1107128" y="5517221"/>
                  <a:pt x="129423" y="4613811"/>
                  <a:pt x="11853" y="3456122"/>
                </a:cubicBezTo>
                <a:lnTo>
                  <a:pt x="2669" y="3274232"/>
                </a:lnTo>
                <a:lnTo>
                  <a:pt x="0" y="3274232"/>
                </a:lnTo>
                <a:lnTo>
                  <a:pt x="0" y="3221386"/>
                </a:lnTo>
                <a:lnTo>
                  <a:pt x="0" y="2295835"/>
                </a:lnTo>
                <a:lnTo>
                  <a:pt x="0" y="2283367"/>
                </a:lnTo>
                <a:lnTo>
                  <a:pt x="630" y="2283367"/>
                </a:lnTo>
                <a:lnTo>
                  <a:pt x="11853" y="2061099"/>
                </a:lnTo>
                <a:cubicBezTo>
                  <a:pt x="129423" y="903410"/>
                  <a:pt x="1107128" y="0"/>
                  <a:pt x="2295835" y="0"/>
                </a:cubicBezTo>
                <a:close/>
              </a:path>
            </a:pathLst>
          </a:custGeom>
          <a:solidFill>
            <a:schemeClr val="bg1">
              <a:lumMod val="75000"/>
            </a:schemeClr>
          </a:solidFill>
        </p:spPr>
        <p:txBody>
          <a:bodyPr wrap="square" tIns="1828800" rIns="0">
            <a:noAutofit/>
          </a:bodyPr>
          <a:lstStyle>
            <a:lvl1pPr algn="ctr">
              <a:defRPr b="0" i="0"/>
            </a:lvl1pPr>
          </a:lstStyle>
          <a:p>
            <a:r>
              <a:rPr lang="en-US"/>
              <a:t>Click icon to add picture</a:t>
            </a:r>
            <a:endParaRPr lang="en-US" dirty="0"/>
          </a:p>
        </p:txBody>
      </p:sp>
      <p:pic>
        <p:nvPicPr>
          <p:cNvPr id="8" name="Picture 7">
            <a:extLst>
              <a:ext uri="{FF2B5EF4-FFF2-40B4-BE49-F238E27FC236}">
                <a16:creationId xmlns:a16="http://schemas.microsoft.com/office/drawing/2014/main" id="{10BADA3C-A9E5-4D65-AC3F-1B94D4068E1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99071" y="6480361"/>
            <a:ext cx="256483" cy="269689"/>
          </a:xfrm>
          <a:prstGeom prst="rect">
            <a:avLst/>
          </a:prstGeom>
        </p:spPr>
      </p:pic>
    </p:spTree>
    <p:extLst>
      <p:ext uri="{BB962C8B-B14F-4D97-AF65-F5344CB8AC3E}">
        <p14:creationId xmlns:p14="http://schemas.microsoft.com/office/powerpoint/2010/main" val="656533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_image_6">
    <p:bg>
      <p:bgPr>
        <a:solidFill>
          <a:schemeClr val="bg1"/>
        </a:solidFill>
        <a:effectLst/>
      </p:bgPr>
    </p:bg>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75168874-CDC4-6054-77A7-BB8EB669F4B3}"/>
              </a:ext>
            </a:extLst>
          </p:cNvPr>
          <p:cNvSpPr>
            <a:spLocks noGrp="1"/>
          </p:cNvSpPr>
          <p:nvPr>
            <p:ph type="title"/>
          </p:nvPr>
        </p:nvSpPr>
        <p:spPr>
          <a:xfrm>
            <a:off x="460379" y="1589088"/>
            <a:ext cx="5462055" cy="2269234"/>
          </a:xfrm>
        </p:spPr>
        <p:txBody>
          <a:bodyPr tIns="0" rIns="0" bIns="73152" anchor="b" anchorCtr="0"/>
          <a:lstStyle>
            <a:lvl1pPr>
              <a:lnSpc>
                <a:spcPct val="100000"/>
              </a:lnSpc>
              <a:defRPr sz="3200" b="1" i="0">
                <a:solidFill>
                  <a:schemeClr val="tx2"/>
                </a:solidFill>
                <a:latin typeface="+mj-lt"/>
                <a:ea typeface="Roboto" panose="02000000000000000000" pitchFamily="2" charset="0"/>
                <a:cs typeface="Segoe UI" panose="020B0502040204020203" pitchFamily="34" charset="0"/>
              </a:defRPr>
            </a:lvl1pPr>
          </a:lstStyle>
          <a:p>
            <a:r>
              <a:rPr lang="en-US"/>
              <a:t>Click to edit Master title style</a:t>
            </a:r>
            <a:endParaRPr lang="en-US" dirty="0"/>
          </a:p>
        </p:txBody>
      </p:sp>
      <p:sp>
        <p:nvSpPr>
          <p:cNvPr id="5" name="Text Placeholder 15">
            <a:extLst>
              <a:ext uri="{FF2B5EF4-FFF2-40B4-BE49-F238E27FC236}">
                <a16:creationId xmlns:a16="http://schemas.microsoft.com/office/drawing/2014/main" id="{36DE5DDE-1DE2-655F-3D15-9C3634E7D220}"/>
              </a:ext>
            </a:extLst>
          </p:cNvPr>
          <p:cNvSpPr>
            <a:spLocks noGrp="1"/>
          </p:cNvSpPr>
          <p:nvPr>
            <p:ph type="body" sz="quarter" idx="19" hasCustomPrompt="1"/>
          </p:nvPr>
        </p:nvSpPr>
        <p:spPr>
          <a:xfrm>
            <a:off x="465137" y="3858329"/>
            <a:ext cx="5457555" cy="1204331"/>
          </a:xfrm>
        </p:spPr>
        <p:txBody>
          <a:bodyPr tIns="91440" rIns="0" bIns="0" anchor="t" anchorCtr="0"/>
          <a:lstStyle>
            <a:lvl1pPr>
              <a:spcAft>
                <a:spcPts val="0"/>
              </a:spcAft>
              <a:buFontTx/>
              <a:buNone/>
              <a:defRPr sz="1600" b="0" i="0" cap="none" baseline="0">
                <a:solidFill>
                  <a:schemeClr val="tx2"/>
                </a:solidFill>
                <a:latin typeface="Century Gothic" panose="020B0502020202020204" pitchFamily="34" charset="0"/>
                <a:ea typeface="Roboto" panose="02000000000000000000" pitchFamily="2" charset="0"/>
                <a:cs typeface="Segoe UI" panose="020B0502040204020203" pitchFamily="34" charset="0"/>
              </a:defRPr>
            </a:lvl1pPr>
            <a:lvl2pPr>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2pPr>
            <a:lvl3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3pPr>
            <a:lvl4pPr marL="0" indent="0">
              <a:spcAft>
                <a:spcPts val="0"/>
              </a:spcAft>
              <a:buFontTx/>
              <a:buNone/>
              <a:defRPr sz="1600" b="0" i="0" cap="none" baseline="0">
                <a:solidFill>
                  <a:schemeClr val="tx2"/>
                </a:solidFill>
                <a:latin typeface="+mj-lt"/>
                <a:ea typeface="Roboto" panose="02000000000000000000" pitchFamily="2" charset="0"/>
                <a:cs typeface="Segoe UI" panose="020B0502040204020203" pitchFamily="34" charset="0"/>
              </a:defRPr>
            </a:lvl4pPr>
            <a:lvl5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5pPr>
            <a:lvl6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6pPr>
            <a:lvl7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7pPr>
            <a:lvl8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8pPr>
            <a:lvl9pPr marL="0" indent="0">
              <a:spcAft>
                <a:spcPts val="0"/>
              </a:spcAft>
              <a:buFontTx/>
              <a:buNone/>
              <a:defRPr sz="1600" b="0" i="0" cap="none" baseline="0">
                <a:solidFill>
                  <a:schemeClr val="tx2"/>
                </a:solidFill>
                <a:latin typeface="+mn-lt"/>
                <a:ea typeface="Roboto" panose="02000000000000000000" pitchFamily="2" charset="0"/>
                <a:cs typeface="Segoe UI" panose="020B0502040204020203" pitchFamily="34" charset="0"/>
              </a:defRPr>
            </a:lvl9pPr>
          </a:lstStyle>
          <a:p>
            <a:pPr lvl="0"/>
            <a:r>
              <a:rPr lang="en-US" dirty="0"/>
              <a:t>Subhead</a:t>
            </a:r>
          </a:p>
        </p:txBody>
      </p:sp>
      <p:sp>
        <p:nvSpPr>
          <p:cNvPr id="6" name="Footer Placeholder 5">
            <a:extLst>
              <a:ext uri="{FF2B5EF4-FFF2-40B4-BE49-F238E27FC236}">
                <a16:creationId xmlns:a16="http://schemas.microsoft.com/office/drawing/2014/main" id="{EACF8581-7070-B9FA-42DB-17CDAEDA3A9D}"/>
              </a:ext>
            </a:extLst>
          </p:cNvPr>
          <p:cNvSpPr>
            <a:spLocks noGrp="1"/>
          </p:cNvSpPr>
          <p:nvPr>
            <p:ph type="ftr" sz="quarter" idx="20"/>
          </p:nvPr>
        </p:nvSpPr>
        <p:spPr/>
        <p:txBody>
          <a:bodyPr/>
          <a:lstStyle/>
          <a:p>
            <a:r>
              <a:rPr lang="en-US"/>
              <a:t>Martin Luther King, Jr. Day | January 15, 2024</a:t>
            </a:r>
            <a:endParaRPr lang="en-US" dirty="0"/>
          </a:p>
        </p:txBody>
      </p:sp>
      <p:sp>
        <p:nvSpPr>
          <p:cNvPr id="7" name="Slide Number Placeholder 6">
            <a:extLst>
              <a:ext uri="{FF2B5EF4-FFF2-40B4-BE49-F238E27FC236}">
                <a16:creationId xmlns:a16="http://schemas.microsoft.com/office/drawing/2014/main" id="{AC4EAF64-EBA2-ED17-A3CC-FA49E295CFD0}"/>
              </a:ext>
            </a:extLst>
          </p:cNvPr>
          <p:cNvSpPr>
            <a:spLocks noGrp="1"/>
          </p:cNvSpPr>
          <p:nvPr>
            <p:ph type="sldNum" sz="quarter" idx="21"/>
          </p:nvPr>
        </p:nvSpPr>
        <p:spPr/>
        <p:txBody>
          <a:bodyPr/>
          <a:lstStyle/>
          <a:p>
            <a:fld id="{63DCA5C9-2E11-4C67-86EB-AE1DE127DC64}" type="slidenum">
              <a:rPr lang="en-US" smtClean="0"/>
              <a:pPr/>
              <a:t>‹#›</a:t>
            </a:fld>
            <a:endParaRPr lang="en-US" dirty="0"/>
          </a:p>
        </p:txBody>
      </p:sp>
      <p:sp>
        <p:nvSpPr>
          <p:cNvPr id="10" name="Picture Placeholder 14">
            <a:extLst>
              <a:ext uri="{FF2B5EF4-FFF2-40B4-BE49-F238E27FC236}">
                <a16:creationId xmlns:a16="http://schemas.microsoft.com/office/drawing/2014/main" id="{9A1BEDFD-0A37-4C71-8090-F9CE5497BF18}"/>
              </a:ext>
            </a:extLst>
          </p:cNvPr>
          <p:cNvSpPr>
            <a:spLocks noGrp="1"/>
          </p:cNvSpPr>
          <p:nvPr>
            <p:ph type="pic" sz="quarter" idx="22"/>
          </p:nvPr>
        </p:nvSpPr>
        <p:spPr>
          <a:xfrm>
            <a:off x="6371774" y="936171"/>
            <a:ext cx="5333393" cy="4789716"/>
          </a:xfrm>
          <a:custGeom>
            <a:avLst/>
            <a:gdLst>
              <a:gd name="connsiteX0" fmla="*/ 2295835 w 4591670"/>
              <a:gd name="connsiteY0" fmla="*/ 0 h 5517221"/>
              <a:gd name="connsiteX1" fmla="*/ 4591670 w 4591670"/>
              <a:gd name="connsiteY1" fmla="*/ 2295835 h 5517221"/>
              <a:gd name="connsiteX2" fmla="*/ 4590082 w 4591670"/>
              <a:gd name="connsiteY2" fmla="*/ 2327283 h 5517221"/>
              <a:gd name="connsiteX3" fmla="*/ 4590082 w 4591670"/>
              <a:gd name="connsiteY3" fmla="*/ 3189938 h 5517221"/>
              <a:gd name="connsiteX4" fmla="*/ 4591670 w 4591670"/>
              <a:gd name="connsiteY4" fmla="*/ 3221386 h 5517221"/>
              <a:gd name="connsiteX5" fmla="*/ 4590082 w 4591670"/>
              <a:gd name="connsiteY5" fmla="*/ 3252834 h 5517221"/>
              <a:gd name="connsiteX6" fmla="*/ 4590082 w 4591670"/>
              <a:gd name="connsiteY6" fmla="*/ 3274232 h 5517221"/>
              <a:gd name="connsiteX7" fmla="*/ 4589002 w 4591670"/>
              <a:gd name="connsiteY7" fmla="*/ 3274232 h 5517221"/>
              <a:gd name="connsiteX8" fmla="*/ 4579817 w 4591670"/>
              <a:gd name="connsiteY8" fmla="*/ 3456122 h 5517221"/>
              <a:gd name="connsiteX9" fmla="*/ 2295835 w 4591670"/>
              <a:gd name="connsiteY9" fmla="*/ 5517221 h 5517221"/>
              <a:gd name="connsiteX10" fmla="*/ 11853 w 4591670"/>
              <a:gd name="connsiteY10" fmla="*/ 3456122 h 5517221"/>
              <a:gd name="connsiteX11" fmla="*/ 2669 w 4591670"/>
              <a:gd name="connsiteY11" fmla="*/ 3274232 h 5517221"/>
              <a:gd name="connsiteX12" fmla="*/ 0 w 4591670"/>
              <a:gd name="connsiteY12" fmla="*/ 3274232 h 5517221"/>
              <a:gd name="connsiteX13" fmla="*/ 0 w 4591670"/>
              <a:gd name="connsiteY13" fmla="*/ 3221386 h 5517221"/>
              <a:gd name="connsiteX14" fmla="*/ 0 w 4591670"/>
              <a:gd name="connsiteY14" fmla="*/ 2295835 h 5517221"/>
              <a:gd name="connsiteX15" fmla="*/ 0 w 4591670"/>
              <a:gd name="connsiteY15" fmla="*/ 2283367 h 5517221"/>
              <a:gd name="connsiteX16" fmla="*/ 630 w 4591670"/>
              <a:gd name="connsiteY16" fmla="*/ 2283367 h 5517221"/>
              <a:gd name="connsiteX17" fmla="*/ 11853 w 4591670"/>
              <a:gd name="connsiteY17" fmla="*/ 2061099 h 5517221"/>
              <a:gd name="connsiteX18" fmla="*/ 2295835 w 4591670"/>
              <a:gd name="connsiteY18" fmla="*/ 0 h 551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91670" h="5517221">
                <a:moveTo>
                  <a:pt x="2295835" y="0"/>
                </a:moveTo>
                <a:cubicBezTo>
                  <a:pt x="3563790" y="0"/>
                  <a:pt x="4591670" y="1027880"/>
                  <a:pt x="4591670" y="2295835"/>
                </a:cubicBezTo>
                <a:lnTo>
                  <a:pt x="4590082" y="2327283"/>
                </a:lnTo>
                <a:lnTo>
                  <a:pt x="4590082" y="3189938"/>
                </a:lnTo>
                <a:lnTo>
                  <a:pt x="4591670" y="3221386"/>
                </a:lnTo>
                <a:lnTo>
                  <a:pt x="4590082" y="3252834"/>
                </a:lnTo>
                <a:lnTo>
                  <a:pt x="4590082" y="3274232"/>
                </a:lnTo>
                <a:lnTo>
                  <a:pt x="4589002" y="3274232"/>
                </a:lnTo>
                <a:lnTo>
                  <a:pt x="4579817" y="3456122"/>
                </a:lnTo>
                <a:cubicBezTo>
                  <a:pt x="4462247" y="4613811"/>
                  <a:pt x="3484543" y="5517221"/>
                  <a:pt x="2295835" y="5517221"/>
                </a:cubicBezTo>
                <a:cubicBezTo>
                  <a:pt x="1107128" y="5517221"/>
                  <a:pt x="129423" y="4613811"/>
                  <a:pt x="11853" y="3456122"/>
                </a:cubicBezTo>
                <a:lnTo>
                  <a:pt x="2669" y="3274232"/>
                </a:lnTo>
                <a:lnTo>
                  <a:pt x="0" y="3274232"/>
                </a:lnTo>
                <a:lnTo>
                  <a:pt x="0" y="3221386"/>
                </a:lnTo>
                <a:lnTo>
                  <a:pt x="0" y="2295835"/>
                </a:lnTo>
                <a:lnTo>
                  <a:pt x="0" y="2283367"/>
                </a:lnTo>
                <a:lnTo>
                  <a:pt x="630" y="2283367"/>
                </a:lnTo>
                <a:lnTo>
                  <a:pt x="11853" y="2061099"/>
                </a:lnTo>
                <a:cubicBezTo>
                  <a:pt x="129423" y="903410"/>
                  <a:pt x="1107128" y="0"/>
                  <a:pt x="2295835" y="0"/>
                </a:cubicBezTo>
                <a:close/>
              </a:path>
            </a:pathLst>
          </a:custGeom>
          <a:solidFill>
            <a:schemeClr val="bg1">
              <a:lumMod val="75000"/>
            </a:schemeClr>
          </a:solidFill>
        </p:spPr>
        <p:txBody>
          <a:bodyPr wrap="square" tIns="1828800" rIns="0">
            <a:noAutofit/>
          </a:bodyPr>
          <a:lstStyle>
            <a:lvl1pPr algn="ctr">
              <a:defRPr b="0" i="0"/>
            </a:lvl1pPr>
          </a:lstStyle>
          <a:p>
            <a:r>
              <a:rPr lang="en-US"/>
              <a:t>Click icon to add picture</a:t>
            </a:r>
            <a:endParaRPr lang="en-US" dirty="0"/>
          </a:p>
        </p:txBody>
      </p:sp>
      <p:pic>
        <p:nvPicPr>
          <p:cNvPr id="8" name="Picture 7">
            <a:extLst>
              <a:ext uri="{FF2B5EF4-FFF2-40B4-BE49-F238E27FC236}">
                <a16:creationId xmlns:a16="http://schemas.microsoft.com/office/drawing/2014/main" id="{A9A9AD3F-7723-4289-8EBB-A71DA008BE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99071" y="6480361"/>
            <a:ext cx="256483" cy="269689"/>
          </a:xfrm>
          <a:prstGeom prst="rect">
            <a:avLst/>
          </a:prstGeom>
        </p:spPr>
      </p:pic>
    </p:spTree>
    <p:extLst>
      <p:ext uri="{BB962C8B-B14F-4D97-AF65-F5344CB8AC3E}">
        <p14:creationId xmlns:p14="http://schemas.microsoft.com/office/powerpoint/2010/main" val="16777768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pter_titl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BF72753-9AB3-C6C4-56F2-26C68CE860EC}"/>
              </a:ext>
            </a:extLst>
          </p:cNvPr>
          <p:cNvSpPr>
            <a:spLocks noGrp="1"/>
          </p:cNvSpPr>
          <p:nvPr>
            <p:ph type="ftr" sz="quarter" idx="10"/>
          </p:nvPr>
        </p:nvSpPr>
        <p:spPr/>
        <p:txBody>
          <a:bodyPr/>
          <a:lstStyle/>
          <a:p>
            <a:r>
              <a:rPr lang="en-US"/>
              <a:t>Martin Luther King, Jr. Day | January 15, 2024</a:t>
            </a:r>
            <a:endParaRPr lang="en-US" dirty="0"/>
          </a:p>
        </p:txBody>
      </p:sp>
      <p:sp>
        <p:nvSpPr>
          <p:cNvPr id="5" name="Slide Number Placeholder 4">
            <a:extLst>
              <a:ext uri="{FF2B5EF4-FFF2-40B4-BE49-F238E27FC236}">
                <a16:creationId xmlns:a16="http://schemas.microsoft.com/office/drawing/2014/main" id="{8B7697A4-BEC5-D92F-E8AD-5FBAF2B7A4C6}"/>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7" name="Title 2">
            <a:extLst>
              <a:ext uri="{FF2B5EF4-FFF2-40B4-BE49-F238E27FC236}">
                <a16:creationId xmlns:a16="http://schemas.microsoft.com/office/drawing/2014/main" id="{4A931212-7260-2507-54AA-6FF74086141C}"/>
              </a:ext>
            </a:extLst>
          </p:cNvPr>
          <p:cNvSpPr>
            <a:spLocks noGrp="1"/>
          </p:cNvSpPr>
          <p:nvPr>
            <p:ph type="title"/>
          </p:nvPr>
        </p:nvSpPr>
        <p:spPr>
          <a:xfrm>
            <a:off x="508000" y="1589088"/>
            <a:ext cx="3048000" cy="2655534"/>
          </a:xfrm>
        </p:spPr>
        <p:txBody>
          <a:bodyPr/>
          <a:lstStyle>
            <a:lvl1pPr>
              <a:defRPr sz="2000" b="1" i="0">
                <a:solidFill>
                  <a:schemeClr val="bg1"/>
                </a:solidFill>
              </a:defRPr>
            </a:lvl1pPr>
          </a:lstStyle>
          <a:p>
            <a:r>
              <a:rPr lang="en-US"/>
              <a:t>Click to edit Master title style</a:t>
            </a:r>
            <a:endParaRPr lang="en-US" dirty="0"/>
          </a:p>
        </p:txBody>
      </p:sp>
      <p:sp>
        <p:nvSpPr>
          <p:cNvPr id="10" name="Text Placeholder 5">
            <a:extLst>
              <a:ext uri="{FF2B5EF4-FFF2-40B4-BE49-F238E27FC236}">
                <a16:creationId xmlns:a16="http://schemas.microsoft.com/office/drawing/2014/main" id="{1F99063F-5706-AA91-C5C7-D0C5E8B2300F}"/>
              </a:ext>
            </a:extLst>
          </p:cNvPr>
          <p:cNvSpPr>
            <a:spLocks noGrp="1"/>
          </p:cNvSpPr>
          <p:nvPr>
            <p:ph type="body" sz="quarter" idx="12"/>
          </p:nvPr>
        </p:nvSpPr>
        <p:spPr>
          <a:xfrm>
            <a:off x="4305300" y="1589091"/>
            <a:ext cx="7399867"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73B48ECC-5BC4-01CB-E13D-CC5333EA85F4}"/>
              </a:ext>
            </a:extLst>
          </p:cNvPr>
          <p:cNvSpPr>
            <a:spLocks noGrp="1"/>
          </p:cNvSpPr>
          <p:nvPr>
            <p:ph type="body" sz="quarter" idx="13" hasCustomPrompt="1"/>
          </p:nvPr>
        </p:nvSpPr>
        <p:spPr>
          <a:xfrm>
            <a:off x="507999" y="374651"/>
            <a:ext cx="1238252" cy="920751"/>
          </a:xfrm>
        </p:spPr>
        <p:txBody>
          <a:bodyPr tIns="0" rIns="0"/>
          <a:lstStyle>
            <a:lvl1pPr marL="0" indent="0">
              <a:lnSpc>
                <a:spcPct val="100000"/>
              </a:lnSpc>
              <a:spcAft>
                <a:spcPts val="400"/>
              </a:spcAft>
              <a:buFontTx/>
              <a:buNone/>
              <a:defRPr sz="5000" b="1" i="0">
                <a:solidFill>
                  <a:schemeClr val="bg2"/>
                </a:solidFill>
              </a:defRPr>
            </a:lvl1pPr>
            <a:lvl2pPr marL="0" indent="0">
              <a:lnSpc>
                <a:spcPct val="100000"/>
              </a:lnSpc>
              <a:spcAft>
                <a:spcPts val="4000"/>
              </a:spcAft>
              <a:buClr>
                <a:schemeClr val="bg1"/>
              </a:buClr>
              <a:buFontTx/>
              <a:buNone/>
              <a:defRPr sz="5000" b="1" i="0">
                <a:solidFill>
                  <a:schemeClr val="bg2"/>
                </a:solidFill>
              </a:defRPr>
            </a:lvl2pPr>
            <a:lvl3pPr marL="0" indent="0">
              <a:spcAft>
                <a:spcPts val="1200"/>
              </a:spcAft>
              <a:buClr>
                <a:schemeClr val="bg1"/>
              </a:buClr>
              <a:buFontTx/>
              <a:buNone/>
              <a:defRPr sz="5000" b="1">
                <a:solidFill>
                  <a:schemeClr val="bg2"/>
                </a:solidFill>
              </a:defRPr>
            </a:lvl3pPr>
            <a:lvl4pPr marL="0" indent="0">
              <a:spcAft>
                <a:spcPts val="1200"/>
              </a:spcAft>
              <a:buClr>
                <a:schemeClr val="bg1"/>
              </a:buClr>
              <a:buFontTx/>
              <a:buNone/>
              <a:defRPr sz="5000" b="1">
                <a:solidFill>
                  <a:schemeClr val="bg2"/>
                </a:solidFill>
              </a:defRPr>
            </a:lvl4pPr>
            <a:lvl5pPr marL="0" indent="0">
              <a:spcAft>
                <a:spcPts val="1200"/>
              </a:spcAft>
              <a:buClr>
                <a:schemeClr val="bg1"/>
              </a:buClr>
              <a:buFontTx/>
              <a:buNone/>
              <a:defRPr sz="5000" b="1">
                <a:solidFill>
                  <a:schemeClr val="bg2"/>
                </a:solidFill>
              </a:defRPr>
            </a:lvl5pPr>
            <a:lvl6pPr marL="0" indent="0">
              <a:spcAft>
                <a:spcPts val="1200"/>
              </a:spcAft>
              <a:buClr>
                <a:schemeClr val="bg1"/>
              </a:buClr>
              <a:buFontTx/>
              <a:buNone/>
              <a:defRPr sz="5000" b="1">
                <a:solidFill>
                  <a:schemeClr val="bg2"/>
                </a:solidFill>
              </a:defRPr>
            </a:lvl6pPr>
            <a:lvl7pPr marL="0" indent="0">
              <a:spcAft>
                <a:spcPts val="1200"/>
              </a:spcAft>
              <a:buClr>
                <a:schemeClr val="bg1"/>
              </a:buClr>
              <a:buFontTx/>
              <a:buNone/>
              <a:defRPr sz="5000" b="1">
                <a:solidFill>
                  <a:schemeClr val="bg2"/>
                </a:solidFill>
              </a:defRPr>
            </a:lvl7pPr>
            <a:lvl8pPr marL="0" indent="0">
              <a:spcAft>
                <a:spcPts val="1200"/>
              </a:spcAft>
              <a:buClr>
                <a:schemeClr val="bg1"/>
              </a:buClr>
              <a:buFontTx/>
              <a:buNone/>
              <a:defRPr sz="5000" b="1">
                <a:solidFill>
                  <a:schemeClr val="bg2"/>
                </a:solidFill>
              </a:defRPr>
            </a:lvl8pPr>
            <a:lvl9pPr marL="0" indent="0">
              <a:spcAft>
                <a:spcPts val="1200"/>
              </a:spcAft>
              <a:buClr>
                <a:schemeClr val="bg1"/>
              </a:buClr>
              <a:buFontTx/>
              <a:buNone/>
              <a:defRPr sz="5000" b="1">
                <a:solidFill>
                  <a:schemeClr val="bg2"/>
                </a:solidFill>
              </a:defRPr>
            </a:lvl9pPr>
          </a:lstStyle>
          <a:p>
            <a:pPr lvl="0"/>
            <a:r>
              <a:rPr lang="en-US" dirty="0"/>
              <a:t>01</a:t>
            </a:r>
          </a:p>
        </p:txBody>
      </p:sp>
    </p:spTree>
    <p:extLst>
      <p:ext uri="{BB962C8B-B14F-4D97-AF65-F5344CB8AC3E}">
        <p14:creationId xmlns:p14="http://schemas.microsoft.com/office/powerpoint/2010/main" val="1534669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F2D9CC3-DD95-A042-8FB0-C7B6333C817A}" type="datetimeFigureOut">
              <a:rPr lang="en-US" smtClean="0"/>
              <a:t>3/3/2026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6E5AE61-5B0D-E04F-90E5-A6E6C3587FBC}" type="slidenum">
              <a:rPr lang="en-US" smtClean="0"/>
              <a:t>‹#›</a:t>
            </a:fld>
            <a:endParaRPr lang="en-US"/>
          </a:p>
        </p:txBody>
      </p:sp>
    </p:spTree>
    <p:extLst>
      <p:ext uri="{BB962C8B-B14F-4D97-AF65-F5344CB8AC3E}">
        <p14:creationId xmlns:p14="http://schemas.microsoft.com/office/powerpoint/2010/main" val="10972161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1col">
    <p:bg>
      <p:bgPr>
        <a:solidFill>
          <a:schemeClr val="bg1"/>
        </a:solidFill>
        <a:effectLst/>
      </p:bgPr>
    </p:bg>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F263E73F-DEF9-130F-B071-D10FB1CB5161}"/>
              </a:ext>
            </a:extLst>
          </p:cNvPr>
          <p:cNvSpPr>
            <a:spLocks noGrp="1"/>
          </p:cNvSpPr>
          <p:nvPr>
            <p:ph type="ftr" sz="quarter" idx="10"/>
          </p:nvPr>
        </p:nvSpPr>
        <p:spPr/>
        <p:txBody>
          <a:bodyPr/>
          <a:lstStyle/>
          <a:p>
            <a:r>
              <a:rPr lang="en-US" dirty="0"/>
              <a:t>Martin Luther Kin, Jr. Day | January 15, 2024</a:t>
            </a:r>
          </a:p>
        </p:txBody>
      </p:sp>
      <p:sp>
        <p:nvSpPr>
          <p:cNvPr id="12" name="Slide Number Placeholder 11">
            <a:extLst>
              <a:ext uri="{FF2B5EF4-FFF2-40B4-BE49-F238E27FC236}">
                <a16:creationId xmlns:a16="http://schemas.microsoft.com/office/drawing/2014/main" id="{72307C66-749A-F18A-899A-DCE7C0FC87C7}"/>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13" name="Title 12">
            <a:extLst>
              <a:ext uri="{FF2B5EF4-FFF2-40B4-BE49-F238E27FC236}">
                <a16:creationId xmlns:a16="http://schemas.microsoft.com/office/drawing/2014/main" id="{4F1CDDB3-BF83-7CAD-8095-05CE4D0BE82C}"/>
              </a:ext>
            </a:extLst>
          </p:cNvPr>
          <p:cNvSpPr>
            <a:spLocks noGrp="1"/>
          </p:cNvSpPr>
          <p:nvPr>
            <p:ph type="title"/>
          </p:nvPr>
        </p:nvSpPr>
        <p:spPr>
          <a:xfrm>
            <a:off x="474135" y="374650"/>
            <a:ext cx="9927165" cy="923494"/>
          </a:xfrm>
        </p:spPr>
        <p:txBody>
          <a:bodyPr/>
          <a:lstStyle>
            <a:lvl1pPr>
              <a:defRPr b="1" i="0"/>
            </a:lvl1pPr>
          </a:lstStyle>
          <a:p>
            <a:r>
              <a:rPr lang="en-US"/>
              <a:t>Click to edit Master title style</a:t>
            </a:r>
            <a:endParaRPr lang="en-US" dirty="0"/>
          </a:p>
        </p:txBody>
      </p:sp>
      <p:sp>
        <p:nvSpPr>
          <p:cNvPr id="15" name="Content Placeholder 14">
            <a:extLst>
              <a:ext uri="{FF2B5EF4-FFF2-40B4-BE49-F238E27FC236}">
                <a16:creationId xmlns:a16="http://schemas.microsoft.com/office/drawing/2014/main" id="{DF05DFE8-7FB7-D13C-1ED9-A427B82EA5E7}"/>
              </a:ext>
            </a:extLst>
          </p:cNvPr>
          <p:cNvSpPr>
            <a:spLocks noGrp="1"/>
          </p:cNvSpPr>
          <p:nvPr>
            <p:ph sz="quarter" idx="12"/>
          </p:nvPr>
        </p:nvSpPr>
        <p:spPr>
          <a:xfrm>
            <a:off x="474134" y="1589091"/>
            <a:ext cx="9927167"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01483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2col">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7AC6684-4917-893D-7978-45194F506A94}"/>
              </a:ext>
            </a:extLst>
          </p:cNvPr>
          <p:cNvSpPr>
            <a:spLocks noGrp="1"/>
          </p:cNvSpPr>
          <p:nvPr>
            <p:ph type="ftr" sz="quarter" idx="22"/>
          </p:nvPr>
        </p:nvSpPr>
        <p:spPr/>
        <p:txBody>
          <a:bodyPr/>
          <a:lstStyle/>
          <a:p>
            <a:r>
              <a:rPr lang="en-US"/>
              <a:t>Martin Luther King, Jr. Day | January 15, 2024</a:t>
            </a:r>
            <a:endParaRPr lang="en-US" dirty="0"/>
          </a:p>
        </p:txBody>
      </p:sp>
      <p:sp>
        <p:nvSpPr>
          <p:cNvPr id="6" name="Slide Number Placeholder 5">
            <a:extLst>
              <a:ext uri="{FF2B5EF4-FFF2-40B4-BE49-F238E27FC236}">
                <a16:creationId xmlns:a16="http://schemas.microsoft.com/office/drawing/2014/main" id="{B3050605-C097-CBBB-F6AE-D408F5C6B153}"/>
              </a:ext>
            </a:extLst>
          </p:cNvPr>
          <p:cNvSpPr>
            <a:spLocks noGrp="1"/>
          </p:cNvSpPr>
          <p:nvPr>
            <p:ph type="sldNum" sz="quarter" idx="23"/>
          </p:nvPr>
        </p:nvSpPr>
        <p:spPr/>
        <p:txBody>
          <a:bodyPr/>
          <a:lstStyle/>
          <a:p>
            <a:fld id="{63DCA5C9-2E11-4C67-86EB-AE1DE127DC64}" type="slidenum">
              <a:rPr lang="en-US" smtClean="0"/>
              <a:pPr/>
              <a:t>‹#›</a:t>
            </a:fld>
            <a:endParaRPr lang="en-US" dirty="0"/>
          </a:p>
        </p:txBody>
      </p:sp>
      <p:sp>
        <p:nvSpPr>
          <p:cNvPr id="9" name="Title 8">
            <a:extLst>
              <a:ext uri="{FF2B5EF4-FFF2-40B4-BE49-F238E27FC236}">
                <a16:creationId xmlns:a16="http://schemas.microsoft.com/office/drawing/2014/main" id="{2FD30BEA-E41A-8153-93D0-C0E234D486BD}"/>
              </a:ext>
            </a:extLst>
          </p:cNvPr>
          <p:cNvSpPr>
            <a:spLocks noGrp="1"/>
          </p:cNvSpPr>
          <p:nvPr>
            <p:ph type="title"/>
          </p:nvPr>
        </p:nvSpPr>
        <p:spPr/>
        <p:txBody>
          <a:bodyPr/>
          <a:lstStyle>
            <a:lvl1pPr>
              <a:defRPr b="1" i="0"/>
            </a:lvl1pPr>
          </a:lstStyle>
          <a:p>
            <a:r>
              <a:rPr lang="en-US"/>
              <a:t>Click to edit Master title style</a:t>
            </a:r>
            <a:endParaRPr lang="en-US" dirty="0"/>
          </a:p>
        </p:txBody>
      </p:sp>
      <p:sp>
        <p:nvSpPr>
          <p:cNvPr id="11" name="Content Placeholder 14">
            <a:extLst>
              <a:ext uri="{FF2B5EF4-FFF2-40B4-BE49-F238E27FC236}">
                <a16:creationId xmlns:a16="http://schemas.microsoft.com/office/drawing/2014/main" id="{40D517D3-A3F3-EB08-C36E-3DA4A3137762}"/>
              </a:ext>
            </a:extLst>
          </p:cNvPr>
          <p:cNvSpPr>
            <a:spLocks noGrp="1"/>
          </p:cNvSpPr>
          <p:nvPr>
            <p:ph sz="quarter" idx="12"/>
          </p:nvPr>
        </p:nvSpPr>
        <p:spPr>
          <a:xfrm>
            <a:off x="474135" y="1589091"/>
            <a:ext cx="5448299"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4">
            <a:extLst>
              <a:ext uri="{FF2B5EF4-FFF2-40B4-BE49-F238E27FC236}">
                <a16:creationId xmlns:a16="http://schemas.microsoft.com/office/drawing/2014/main" id="{626421F6-DB4D-6324-D91F-140A0EBD877C}"/>
              </a:ext>
            </a:extLst>
          </p:cNvPr>
          <p:cNvSpPr>
            <a:spLocks noGrp="1"/>
          </p:cNvSpPr>
          <p:nvPr>
            <p:ph sz="quarter" idx="24"/>
          </p:nvPr>
        </p:nvSpPr>
        <p:spPr>
          <a:xfrm>
            <a:off x="6225117" y="1589091"/>
            <a:ext cx="5492748"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19318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3col">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FA9757-0038-867C-A6F8-301106810F83}"/>
              </a:ext>
            </a:extLst>
          </p:cNvPr>
          <p:cNvSpPr>
            <a:spLocks noGrp="1"/>
          </p:cNvSpPr>
          <p:nvPr>
            <p:ph type="ftr" sz="quarter" idx="15"/>
          </p:nvPr>
        </p:nvSpPr>
        <p:spPr/>
        <p:txBody>
          <a:bodyPr/>
          <a:lstStyle/>
          <a:p>
            <a:r>
              <a:rPr lang="en-US"/>
              <a:t>Martin Luther King, Jr. Day | January 15, 2024</a:t>
            </a:r>
            <a:endParaRPr lang="en-US" dirty="0"/>
          </a:p>
        </p:txBody>
      </p:sp>
      <p:sp>
        <p:nvSpPr>
          <p:cNvPr id="5" name="Slide Number Placeholder 4">
            <a:extLst>
              <a:ext uri="{FF2B5EF4-FFF2-40B4-BE49-F238E27FC236}">
                <a16:creationId xmlns:a16="http://schemas.microsoft.com/office/drawing/2014/main" id="{7100BA09-8485-6F97-9E99-971ACED93B24}"/>
              </a:ext>
            </a:extLst>
          </p:cNvPr>
          <p:cNvSpPr>
            <a:spLocks noGrp="1"/>
          </p:cNvSpPr>
          <p:nvPr>
            <p:ph type="sldNum" sz="quarter" idx="16"/>
          </p:nvPr>
        </p:nvSpPr>
        <p:spPr/>
        <p:txBody>
          <a:bodyPr/>
          <a:lstStyle/>
          <a:p>
            <a:fld id="{63DCA5C9-2E11-4C67-86EB-AE1DE127DC64}" type="slidenum">
              <a:rPr lang="en-US" smtClean="0"/>
              <a:pPr/>
              <a:t>‹#›</a:t>
            </a:fld>
            <a:endParaRPr lang="en-US" dirty="0"/>
          </a:p>
        </p:txBody>
      </p:sp>
      <p:sp>
        <p:nvSpPr>
          <p:cNvPr id="12" name="Content Placeholder 14">
            <a:extLst>
              <a:ext uri="{FF2B5EF4-FFF2-40B4-BE49-F238E27FC236}">
                <a16:creationId xmlns:a16="http://schemas.microsoft.com/office/drawing/2014/main" id="{C4703550-4310-8A09-3B0E-902D7CA3A392}"/>
              </a:ext>
            </a:extLst>
          </p:cNvPr>
          <p:cNvSpPr>
            <a:spLocks noGrp="1"/>
          </p:cNvSpPr>
          <p:nvPr>
            <p:ph sz="quarter" idx="12"/>
          </p:nvPr>
        </p:nvSpPr>
        <p:spPr>
          <a:xfrm>
            <a:off x="474134" y="1589091"/>
            <a:ext cx="3528484"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4">
            <a:extLst>
              <a:ext uri="{FF2B5EF4-FFF2-40B4-BE49-F238E27FC236}">
                <a16:creationId xmlns:a16="http://schemas.microsoft.com/office/drawing/2014/main" id="{2261D054-A5A7-D9E2-0BAC-4517D077D60E}"/>
              </a:ext>
            </a:extLst>
          </p:cNvPr>
          <p:cNvSpPr>
            <a:spLocks noGrp="1"/>
          </p:cNvSpPr>
          <p:nvPr>
            <p:ph sz="quarter" idx="17"/>
          </p:nvPr>
        </p:nvSpPr>
        <p:spPr>
          <a:xfrm>
            <a:off x="4315883" y="1589091"/>
            <a:ext cx="3528484"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4">
            <a:extLst>
              <a:ext uri="{FF2B5EF4-FFF2-40B4-BE49-F238E27FC236}">
                <a16:creationId xmlns:a16="http://schemas.microsoft.com/office/drawing/2014/main" id="{A28A2AC4-9EBA-706C-1E7F-D3402ACCCF79}"/>
              </a:ext>
            </a:extLst>
          </p:cNvPr>
          <p:cNvSpPr>
            <a:spLocks noGrp="1"/>
          </p:cNvSpPr>
          <p:nvPr>
            <p:ph sz="quarter" idx="18"/>
          </p:nvPr>
        </p:nvSpPr>
        <p:spPr>
          <a:xfrm>
            <a:off x="8157634" y="1589091"/>
            <a:ext cx="3560233"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4">
            <a:extLst>
              <a:ext uri="{FF2B5EF4-FFF2-40B4-BE49-F238E27FC236}">
                <a16:creationId xmlns:a16="http://schemas.microsoft.com/office/drawing/2014/main" id="{7144AD7A-797E-A27F-B7E5-664548857ED7}"/>
              </a:ext>
            </a:extLst>
          </p:cNvPr>
          <p:cNvSpPr>
            <a:spLocks noGrp="1"/>
          </p:cNvSpPr>
          <p:nvPr>
            <p:ph type="title"/>
          </p:nvPr>
        </p:nvSpPr>
        <p:spPr/>
        <p:txBody>
          <a:bodyPr/>
          <a:lstStyle>
            <a:lvl1pPr>
              <a:defRPr b="1" i="0"/>
            </a:lvl1pPr>
          </a:lstStyle>
          <a:p>
            <a:r>
              <a:rPr lang="en-US"/>
              <a:t>Click to edit Master title style</a:t>
            </a:r>
            <a:endParaRPr lang="en-US" dirty="0"/>
          </a:p>
        </p:txBody>
      </p:sp>
    </p:spTree>
    <p:extLst>
      <p:ext uri="{BB962C8B-B14F-4D97-AF65-F5344CB8AC3E}">
        <p14:creationId xmlns:p14="http://schemas.microsoft.com/office/powerpoint/2010/main" val="24406100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full chart">
    <p:bg>
      <p:bgPr>
        <a:solidFill>
          <a:schemeClr val="bg1"/>
        </a:solidFill>
        <a:effectLst/>
      </p:bgPr>
    </p:bg>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0203C4E6-EC7C-1F40-86EA-065A6220FC54}"/>
              </a:ext>
            </a:extLst>
          </p:cNvPr>
          <p:cNvSpPr>
            <a:spLocks noGrp="1"/>
          </p:cNvSpPr>
          <p:nvPr>
            <p:ph type="chart" sz="quarter" idx="20"/>
          </p:nvPr>
        </p:nvSpPr>
        <p:spPr>
          <a:xfrm>
            <a:off x="460379" y="1589091"/>
            <a:ext cx="11244788" cy="4821237"/>
          </a:xfrm>
          <a:pattFill prst="pct10">
            <a:fgClr>
              <a:schemeClr val="tx1"/>
            </a:fgClr>
            <a:bgClr>
              <a:schemeClr val="bg1"/>
            </a:bgClr>
          </a:pattFill>
        </p:spPr>
        <p:txBody>
          <a:bodyPr tIns="2743200" rIns="0"/>
          <a:lstStyle>
            <a:lvl1pPr algn="ctr">
              <a:defRPr b="0" i="0"/>
            </a:lvl1pPr>
          </a:lstStyle>
          <a:p>
            <a:r>
              <a:rPr lang="en-US"/>
              <a:t>Click icon to add chart</a:t>
            </a:r>
            <a:endParaRPr lang="en-US" dirty="0"/>
          </a:p>
        </p:txBody>
      </p:sp>
      <p:sp>
        <p:nvSpPr>
          <p:cNvPr id="6" name="Footer Placeholder 5">
            <a:extLst>
              <a:ext uri="{FF2B5EF4-FFF2-40B4-BE49-F238E27FC236}">
                <a16:creationId xmlns:a16="http://schemas.microsoft.com/office/drawing/2014/main" id="{468C018C-6A83-CF04-09FC-F1ABE02C32E2}"/>
              </a:ext>
            </a:extLst>
          </p:cNvPr>
          <p:cNvSpPr>
            <a:spLocks noGrp="1"/>
          </p:cNvSpPr>
          <p:nvPr>
            <p:ph type="ftr" sz="quarter" idx="21"/>
          </p:nvPr>
        </p:nvSpPr>
        <p:spPr/>
        <p:txBody>
          <a:bodyPr/>
          <a:lstStyle/>
          <a:p>
            <a:r>
              <a:rPr lang="en-US"/>
              <a:t>Martin Luther King, Jr. Day | January 15, 2024</a:t>
            </a:r>
            <a:endParaRPr lang="en-US" dirty="0"/>
          </a:p>
        </p:txBody>
      </p:sp>
      <p:sp>
        <p:nvSpPr>
          <p:cNvPr id="9" name="Slide Number Placeholder 8">
            <a:extLst>
              <a:ext uri="{FF2B5EF4-FFF2-40B4-BE49-F238E27FC236}">
                <a16:creationId xmlns:a16="http://schemas.microsoft.com/office/drawing/2014/main" id="{D0BC3EF5-F1FD-6945-41DE-2A113F7A947F}"/>
              </a:ext>
            </a:extLst>
          </p:cNvPr>
          <p:cNvSpPr>
            <a:spLocks noGrp="1"/>
          </p:cNvSpPr>
          <p:nvPr>
            <p:ph type="sldNum" sz="quarter" idx="22"/>
          </p:nvPr>
        </p:nvSpPr>
        <p:spPr/>
        <p:txBody>
          <a:bodyPr/>
          <a:lstStyle/>
          <a:p>
            <a:fld id="{63DCA5C9-2E11-4C67-86EB-AE1DE127DC64}" type="slidenum">
              <a:rPr lang="en-US" smtClean="0"/>
              <a:pPr/>
              <a:t>‹#›</a:t>
            </a:fld>
            <a:endParaRPr lang="en-US" dirty="0"/>
          </a:p>
        </p:txBody>
      </p:sp>
      <p:sp>
        <p:nvSpPr>
          <p:cNvPr id="10" name="Title 9">
            <a:extLst>
              <a:ext uri="{FF2B5EF4-FFF2-40B4-BE49-F238E27FC236}">
                <a16:creationId xmlns:a16="http://schemas.microsoft.com/office/drawing/2014/main" id="{D418624E-A4E8-6769-D08F-E1C76096EB45}"/>
              </a:ext>
            </a:extLst>
          </p:cNvPr>
          <p:cNvSpPr>
            <a:spLocks noGrp="1"/>
          </p:cNvSpPr>
          <p:nvPr>
            <p:ph type="title"/>
          </p:nvPr>
        </p:nvSpPr>
        <p:spPr/>
        <p:txBody>
          <a:bodyPr/>
          <a:lstStyle>
            <a:lvl1pPr>
              <a:defRPr b="1" i="0"/>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A302690C-6CBF-4372-A6D6-DF1F67296E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99071" y="6480361"/>
            <a:ext cx="256483" cy="269689"/>
          </a:xfrm>
          <a:prstGeom prst="rect">
            <a:avLst/>
          </a:prstGeom>
        </p:spPr>
      </p:pic>
    </p:spTree>
    <p:extLst>
      <p:ext uri="{BB962C8B-B14F-4D97-AF65-F5344CB8AC3E}">
        <p14:creationId xmlns:p14="http://schemas.microsoft.com/office/powerpoint/2010/main" val="27997521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full table">
    <p:bg>
      <p:bgPr>
        <a:solidFill>
          <a:schemeClr val="bg1"/>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p:nvPr>
        </p:nvSpPr>
        <p:spPr>
          <a:xfrm>
            <a:off x="460380" y="374650"/>
            <a:ext cx="11244787" cy="6035674"/>
          </a:xfrm>
          <a:pattFill prst="pct10">
            <a:fgClr>
              <a:schemeClr val="accent1"/>
            </a:fgClr>
            <a:bgClr>
              <a:schemeClr val="bg1"/>
            </a:bgClr>
          </a:pattFill>
        </p:spPr>
        <p:txBody>
          <a:bodyPr tIns="2194560"/>
          <a:lstStyle>
            <a:lvl1pPr algn="ctr">
              <a:defRPr sz="1800" b="0" i="0"/>
            </a:lvl1pPr>
          </a:lstStyle>
          <a:p>
            <a:r>
              <a:rPr lang="en-US"/>
              <a:t>Click icon to add table</a:t>
            </a:r>
            <a:endParaRPr lang="en-US" dirty="0"/>
          </a:p>
        </p:txBody>
      </p:sp>
      <p:sp>
        <p:nvSpPr>
          <p:cNvPr id="5" name="Footer Placeholder 4">
            <a:extLst>
              <a:ext uri="{FF2B5EF4-FFF2-40B4-BE49-F238E27FC236}">
                <a16:creationId xmlns:a16="http://schemas.microsoft.com/office/drawing/2014/main" id="{E9F4204D-B49C-B09D-107E-482668961AC2}"/>
              </a:ext>
            </a:extLst>
          </p:cNvPr>
          <p:cNvSpPr>
            <a:spLocks noGrp="1"/>
          </p:cNvSpPr>
          <p:nvPr>
            <p:ph type="ftr" sz="quarter" idx="18"/>
          </p:nvPr>
        </p:nvSpPr>
        <p:spPr/>
        <p:txBody>
          <a:bodyPr/>
          <a:lstStyle/>
          <a:p>
            <a:r>
              <a:rPr lang="en-US"/>
              <a:t>Martin Luther King, Jr. Day | January 15, 2024</a:t>
            </a:r>
            <a:endParaRPr lang="en-US" dirty="0"/>
          </a:p>
        </p:txBody>
      </p:sp>
      <p:sp>
        <p:nvSpPr>
          <p:cNvPr id="8" name="Slide Number Placeholder 7">
            <a:extLst>
              <a:ext uri="{FF2B5EF4-FFF2-40B4-BE49-F238E27FC236}">
                <a16:creationId xmlns:a16="http://schemas.microsoft.com/office/drawing/2014/main" id="{57401FE3-A03E-33F4-AACB-C29BC6826255}"/>
              </a:ext>
            </a:extLst>
          </p:cNvPr>
          <p:cNvSpPr>
            <a:spLocks noGrp="1"/>
          </p:cNvSpPr>
          <p:nvPr>
            <p:ph type="sldNum" sz="quarter" idx="19"/>
          </p:nvPr>
        </p:nvSpPr>
        <p:spPr/>
        <p:txBody>
          <a:bodyPr/>
          <a:lstStyle/>
          <a:p>
            <a:fld id="{63DCA5C9-2E11-4C67-86EB-AE1DE127DC64}" type="slidenum">
              <a:rPr lang="en-US" smtClean="0"/>
              <a:pPr/>
              <a:t>‹#›</a:t>
            </a:fld>
            <a:endParaRPr lang="en-US" dirty="0"/>
          </a:p>
        </p:txBody>
      </p:sp>
      <p:pic>
        <p:nvPicPr>
          <p:cNvPr id="7" name="Picture 6">
            <a:extLst>
              <a:ext uri="{FF2B5EF4-FFF2-40B4-BE49-F238E27FC236}">
                <a16:creationId xmlns:a16="http://schemas.microsoft.com/office/drawing/2014/main" id="{DAC73A64-0630-435D-BC9E-CC20C9BB80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99071" y="6480361"/>
            <a:ext cx="256483" cy="269689"/>
          </a:xfrm>
          <a:prstGeom prst="rect">
            <a:avLst/>
          </a:prstGeom>
        </p:spPr>
      </p:pic>
    </p:spTree>
    <p:extLst>
      <p:ext uri="{BB962C8B-B14F-4D97-AF65-F5344CB8AC3E}">
        <p14:creationId xmlns:p14="http://schemas.microsoft.com/office/powerpoint/2010/main" val="27808318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2col_Callout">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2E1C096-C9D6-74AE-4D08-6AA942750351}"/>
              </a:ext>
            </a:extLst>
          </p:cNvPr>
          <p:cNvSpPr>
            <a:spLocks noGrp="1"/>
          </p:cNvSpPr>
          <p:nvPr>
            <p:ph type="ftr" sz="quarter" idx="23"/>
          </p:nvPr>
        </p:nvSpPr>
        <p:spPr/>
        <p:txBody>
          <a:bodyPr/>
          <a:lstStyle/>
          <a:p>
            <a:r>
              <a:rPr lang="en-US"/>
              <a:t>Martin Luther King, Jr. Day | January 15, 2024</a:t>
            </a:r>
            <a:endParaRPr lang="en-US" dirty="0"/>
          </a:p>
        </p:txBody>
      </p:sp>
      <p:sp>
        <p:nvSpPr>
          <p:cNvPr id="6" name="Slide Number Placeholder 5">
            <a:extLst>
              <a:ext uri="{FF2B5EF4-FFF2-40B4-BE49-F238E27FC236}">
                <a16:creationId xmlns:a16="http://schemas.microsoft.com/office/drawing/2014/main" id="{CDCADB85-CD29-D9FF-B26D-8C7DC392DD5B}"/>
              </a:ext>
            </a:extLst>
          </p:cNvPr>
          <p:cNvSpPr>
            <a:spLocks noGrp="1"/>
          </p:cNvSpPr>
          <p:nvPr>
            <p:ph type="sldNum" sz="quarter" idx="24"/>
          </p:nvPr>
        </p:nvSpPr>
        <p:spPr/>
        <p:txBody>
          <a:bodyPr/>
          <a:lstStyle/>
          <a:p>
            <a:fld id="{63DCA5C9-2E11-4C67-86EB-AE1DE127DC64}" type="slidenum">
              <a:rPr lang="en-US" smtClean="0"/>
              <a:pPr/>
              <a:t>‹#›</a:t>
            </a:fld>
            <a:endParaRPr lang="en-US" dirty="0"/>
          </a:p>
        </p:txBody>
      </p:sp>
      <p:sp>
        <p:nvSpPr>
          <p:cNvPr id="11" name="Content Placeholder 14">
            <a:extLst>
              <a:ext uri="{FF2B5EF4-FFF2-40B4-BE49-F238E27FC236}">
                <a16:creationId xmlns:a16="http://schemas.microsoft.com/office/drawing/2014/main" id="{2FDC2E9B-CC7A-C61E-A243-5671C2E3D9D8}"/>
              </a:ext>
            </a:extLst>
          </p:cNvPr>
          <p:cNvSpPr>
            <a:spLocks noGrp="1"/>
          </p:cNvSpPr>
          <p:nvPr>
            <p:ph sz="quarter" idx="12"/>
          </p:nvPr>
        </p:nvSpPr>
        <p:spPr>
          <a:xfrm>
            <a:off x="474134" y="1589091"/>
            <a:ext cx="5448300"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a:extLst>
              <a:ext uri="{FF2B5EF4-FFF2-40B4-BE49-F238E27FC236}">
                <a16:creationId xmlns:a16="http://schemas.microsoft.com/office/drawing/2014/main" id="{EF9C8EDC-0750-C4C1-E867-04DC76C15340}"/>
              </a:ext>
            </a:extLst>
          </p:cNvPr>
          <p:cNvSpPr>
            <a:spLocks noGrp="1"/>
          </p:cNvSpPr>
          <p:nvPr>
            <p:ph type="title"/>
          </p:nvPr>
        </p:nvSpPr>
        <p:spPr/>
        <p:txBody>
          <a:bodyPr/>
          <a:lstStyle>
            <a:lvl1pPr>
              <a:defRPr b="1" i="0"/>
            </a:lvl1pPr>
          </a:lstStyle>
          <a:p>
            <a:r>
              <a:rPr lang="en-US"/>
              <a:t>Click to edit Master title style</a:t>
            </a:r>
            <a:endParaRPr lang="en-US" dirty="0"/>
          </a:p>
        </p:txBody>
      </p:sp>
      <p:sp>
        <p:nvSpPr>
          <p:cNvPr id="13" name="Rounded Rectangle 12">
            <a:extLst>
              <a:ext uri="{FF2B5EF4-FFF2-40B4-BE49-F238E27FC236}">
                <a16:creationId xmlns:a16="http://schemas.microsoft.com/office/drawing/2014/main" id="{E0C066D0-208E-583D-BB91-D18B4F8837A1}"/>
              </a:ext>
            </a:extLst>
          </p:cNvPr>
          <p:cNvSpPr/>
          <p:nvPr userDrawn="1"/>
        </p:nvSpPr>
        <p:spPr bwMode="auto">
          <a:xfrm>
            <a:off x="6225118" y="1589086"/>
            <a:ext cx="5492749" cy="3990302"/>
          </a:xfrm>
          <a:prstGeom prst="roundRect">
            <a:avLst>
              <a:gd name="adj" fmla="val 6569"/>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2000" b="0" i="0" dirty="0">
              <a:solidFill>
                <a:schemeClr val="bg1"/>
              </a:solidFill>
              <a:latin typeface="Century Gothic" panose="020B0502020202020204" pitchFamily="34" charset="0"/>
              <a:ea typeface="Roboto" panose="02000000000000000000" pitchFamily="2" charset="0"/>
              <a:cs typeface="Segoe UI" panose="020B0502040204020203" pitchFamily="34" charset="0"/>
            </a:endParaRPr>
          </a:p>
        </p:txBody>
      </p:sp>
      <p:sp>
        <p:nvSpPr>
          <p:cNvPr id="9" name="Text Placeholder 15">
            <a:extLst>
              <a:ext uri="{FF2B5EF4-FFF2-40B4-BE49-F238E27FC236}">
                <a16:creationId xmlns:a16="http://schemas.microsoft.com/office/drawing/2014/main" id="{9E105035-5CD1-3142-9C06-DB231CE5481B}"/>
              </a:ext>
            </a:extLst>
          </p:cNvPr>
          <p:cNvSpPr>
            <a:spLocks noGrp="1"/>
          </p:cNvSpPr>
          <p:nvPr>
            <p:ph type="body" sz="quarter" idx="22" hasCustomPrompt="1"/>
          </p:nvPr>
        </p:nvSpPr>
        <p:spPr>
          <a:xfrm>
            <a:off x="6570134" y="1589089"/>
            <a:ext cx="5113865" cy="3990301"/>
          </a:xfrm>
        </p:spPr>
        <p:txBody>
          <a:bodyPr lIns="0" tIns="274320" rIns="182880" bIns="274320" anchor="t" anchorCtr="0"/>
          <a:lstStyle>
            <a:lvl1pPr>
              <a:spcAft>
                <a:spcPts val="1200"/>
              </a:spcAft>
              <a:buFontTx/>
              <a:buNone/>
              <a:defRPr sz="2800" b="0" i="0" cap="none" baseline="0">
                <a:solidFill>
                  <a:schemeClr val="bg2"/>
                </a:solidFill>
                <a:latin typeface="Century Gothic" panose="020B0502020202020204" pitchFamily="34" charset="0"/>
                <a:ea typeface="Roboto" panose="02000000000000000000" pitchFamily="2" charset="0"/>
                <a:cs typeface="Segoe UI" panose="020B0502040204020203" pitchFamily="34" charset="0"/>
              </a:defRPr>
            </a:lvl1pPr>
            <a:lvl2pPr marL="182870" indent="-182870">
              <a:spcAft>
                <a:spcPts val="1200"/>
              </a:spcAft>
              <a:buClr>
                <a:schemeClr val="bg2"/>
              </a:buClr>
              <a:buFont typeface="System Font Regular"/>
              <a:buChar char="-"/>
              <a:defRPr sz="1800" b="0" i="0" cap="none" baseline="0">
                <a:solidFill>
                  <a:schemeClr val="bg2"/>
                </a:solidFill>
                <a:latin typeface="+mn-lt"/>
                <a:ea typeface="Roboto" panose="02000000000000000000" pitchFamily="2" charset="0"/>
                <a:cs typeface="Segoe UI" panose="020B0502040204020203" pitchFamily="34" charset="0"/>
              </a:defRPr>
            </a:lvl2pPr>
            <a:lvl3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3pPr>
            <a:lvl4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4pPr>
            <a:lvl5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5pPr>
            <a:lvl6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6pPr>
            <a:lvl7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7pPr>
            <a:lvl8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8pPr>
            <a:lvl9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9pPr>
          </a:lstStyle>
          <a:p>
            <a:pPr lvl="0"/>
            <a:r>
              <a:rPr lang="en-US" dirty="0"/>
              <a:t>Quote or callout</a:t>
            </a:r>
          </a:p>
          <a:p>
            <a:pPr lvl="1"/>
            <a:r>
              <a:rPr lang="en-US" dirty="0"/>
              <a:t>Attribution</a:t>
            </a:r>
          </a:p>
        </p:txBody>
      </p:sp>
    </p:spTree>
    <p:extLst>
      <p:ext uri="{BB962C8B-B14F-4D97-AF65-F5344CB8AC3E}">
        <p14:creationId xmlns:p14="http://schemas.microsoft.com/office/powerpoint/2010/main" val="32253844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2col_bleed">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58FB35-3F65-5747-80DA-56E4F85CBFB6}"/>
              </a:ext>
            </a:extLst>
          </p:cNvPr>
          <p:cNvSpPr>
            <a:spLocks noGrp="1"/>
          </p:cNvSpPr>
          <p:nvPr>
            <p:ph type="pic" sz="quarter" idx="17"/>
          </p:nvPr>
        </p:nvSpPr>
        <p:spPr>
          <a:xfrm>
            <a:off x="6225119" y="7"/>
            <a:ext cx="5966883" cy="6410325"/>
          </a:xfrm>
          <a:solidFill>
            <a:schemeClr val="bg1">
              <a:lumMod val="75000"/>
            </a:schemeClr>
          </a:solidFill>
        </p:spPr>
        <p:txBody>
          <a:bodyPr tIns="2377440" rIns="0"/>
          <a:lstStyle>
            <a:lvl1pPr algn="ctr">
              <a:defRPr b="0" i="0"/>
            </a:lvl1pPr>
          </a:lstStyle>
          <a:p>
            <a:r>
              <a:rPr lang="en-US"/>
              <a:t>Click icon to add picture</a:t>
            </a:r>
            <a:endParaRPr lang="en-US" dirty="0"/>
          </a:p>
        </p:txBody>
      </p:sp>
      <p:sp>
        <p:nvSpPr>
          <p:cNvPr id="6" name="Footer Placeholder 5">
            <a:extLst>
              <a:ext uri="{FF2B5EF4-FFF2-40B4-BE49-F238E27FC236}">
                <a16:creationId xmlns:a16="http://schemas.microsoft.com/office/drawing/2014/main" id="{0993AB36-6FC0-64B3-A29D-5D5160AA7493}"/>
              </a:ext>
            </a:extLst>
          </p:cNvPr>
          <p:cNvSpPr>
            <a:spLocks noGrp="1"/>
          </p:cNvSpPr>
          <p:nvPr>
            <p:ph type="ftr" sz="quarter" idx="18"/>
          </p:nvPr>
        </p:nvSpPr>
        <p:spPr/>
        <p:txBody>
          <a:bodyPr/>
          <a:lstStyle/>
          <a:p>
            <a:r>
              <a:rPr lang="en-US"/>
              <a:t>Martin Luther King, Jr. Day | January 15, 2024</a:t>
            </a:r>
            <a:endParaRPr lang="en-US" dirty="0"/>
          </a:p>
        </p:txBody>
      </p:sp>
      <p:sp>
        <p:nvSpPr>
          <p:cNvPr id="8" name="Slide Number Placeholder 7">
            <a:extLst>
              <a:ext uri="{FF2B5EF4-FFF2-40B4-BE49-F238E27FC236}">
                <a16:creationId xmlns:a16="http://schemas.microsoft.com/office/drawing/2014/main" id="{868B241B-9350-3A25-ACD6-E44E08B98A6D}"/>
              </a:ext>
            </a:extLst>
          </p:cNvPr>
          <p:cNvSpPr>
            <a:spLocks noGrp="1"/>
          </p:cNvSpPr>
          <p:nvPr>
            <p:ph type="sldNum" sz="quarter" idx="19"/>
          </p:nvPr>
        </p:nvSpPr>
        <p:spPr/>
        <p:txBody>
          <a:bodyPr/>
          <a:lstStyle/>
          <a:p>
            <a:fld id="{63DCA5C9-2E11-4C67-86EB-AE1DE127DC64}" type="slidenum">
              <a:rPr lang="en-US" smtClean="0"/>
              <a:pPr/>
              <a:t>‹#›</a:t>
            </a:fld>
            <a:endParaRPr lang="en-US" dirty="0"/>
          </a:p>
        </p:txBody>
      </p:sp>
      <p:sp>
        <p:nvSpPr>
          <p:cNvPr id="11" name="Title 10">
            <a:extLst>
              <a:ext uri="{FF2B5EF4-FFF2-40B4-BE49-F238E27FC236}">
                <a16:creationId xmlns:a16="http://schemas.microsoft.com/office/drawing/2014/main" id="{65AED925-B6E7-DF2C-1DC7-25EF44D0D28C}"/>
              </a:ext>
            </a:extLst>
          </p:cNvPr>
          <p:cNvSpPr>
            <a:spLocks noGrp="1"/>
          </p:cNvSpPr>
          <p:nvPr>
            <p:ph type="title"/>
          </p:nvPr>
        </p:nvSpPr>
        <p:spPr>
          <a:xfrm>
            <a:off x="477310" y="374650"/>
            <a:ext cx="5445124" cy="923494"/>
          </a:xfrm>
        </p:spPr>
        <p:txBody>
          <a:bodyPr/>
          <a:lstStyle>
            <a:lvl1pPr>
              <a:defRPr b="1" i="0"/>
            </a:lvl1pPr>
          </a:lstStyle>
          <a:p>
            <a:r>
              <a:rPr lang="en-US"/>
              <a:t>Click to edit Master title style</a:t>
            </a:r>
            <a:endParaRPr lang="en-US" dirty="0"/>
          </a:p>
        </p:txBody>
      </p:sp>
      <p:sp>
        <p:nvSpPr>
          <p:cNvPr id="12" name="Content Placeholder 14">
            <a:extLst>
              <a:ext uri="{FF2B5EF4-FFF2-40B4-BE49-F238E27FC236}">
                <a16:creationId xmlns:a16="http://schemas.microsoft.com/office/drawing/2014/main" id="{75CF3741-FDAF-195D-CD6C-BE5E032DBAF9}"/>
              </a:ext>
            </a:extLst>
          </p:cNvPr>
          <p:cNvSpPr>
            <a:spLocks noGrp="1"/>
          </p:cNvSpPr>
          <p:nvPr>
            <p:ph sz="quarter" idx="12"/>
          </p:nvPr>
        </p:nvSpPr>
        <p:spPr>
          <a:xfrm>
            <a:off x="477311" y="1589091"/>
            <a:ext cx="5445121" cy="4821237"/>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22453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full with headline">
    <p:bg>
      <p:bgPr>
        <a:solidFill>
          <a:schemeClr val="bg1"/>
        </a:solidFill>
        <a:effectLst/>
      </p:bgPr>
    </p:bg>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68A0BB74-2340-FF49-8BC2-95989AFD59AF}"/>
              </a:ext>
            </a:extLst>
          </p:cNvPr>
          <p:cNvSpPr>
            <a:spLocks noGrp="1"/>
          </p:cNvSpPr>
          <p:nvPr>
            <p:ph type="pic" sz="quarter" idx="23"/>
          </p:nvPr>
        </p:nvSpPr>
        <p:spPr>
          <a:xfrm>
            <a:off x="474133" y="1581156"/>
            <a:ext cx="11209867" cy="4829175"/>
          </a:xfrm>
          <a:solidFill>
            <a:schemeClr val="bg1">
              <a:lumMod val="75000"/>
            </a:schemeClr>
          </a:solidFill>
        </p:spPr>
        <p:txBody>
          <a:bodyPr tIns="2651760" rIns="0"/>
          <a:lstStyle>
            <a:lvl1pPr algn="ctr">
              <a:defRPr b="0" i="0"/>
            </a:lvl1pPr>
          </a:lstStyle>
          <a:p>
            <a:r>
              <a:rPr lang="en-US"/>
              <a:t>Click icon to add picture</a:t>
            </a:r>
            <a:endParaRPr lang="en-US" dirty="0"/>
          </a:p>
        </p:txBody>
      </p:sp>
      <p:sp>
        <p:nvSpPr>
          <p:cNvPr id="4" name="Footer Placeholder 3">
            <a:extLst>
              <a:ext uri="{FF2B5EF4-FFF2-40B4-BE49-F238E27FC236}">
                <a16:creationId xmlns:a16="http://schemas.microsoft.com/office/drawing/2014/main" id="{8CA2B04D-C7B8-FF6E-DCA0-22F479131820}"/>
              </a:ext>
            </a:extLst>
          </p:cNvPr>
          <p:cNvSpPr>
            <a:spLocks noGrp="1"/>
          </p:cNvSpPr>
          <p:nvPr>
            <p:ph type="ftr" sz="quarter" idx="24"/>
          </p:nvPr>
        </p:nvSpPr>
        <p:spPr/>
        <p:txBody>
          <a:bodyPr/>
          <a:lstStyle/>
          <a:p>
            <a:r>
              <a:rPr lang="en-US"/>
              <a:t>Martin Luther King, Jr. Day | January 15, 2024</a:t>
            </a:r>
            <a:endParaRPr lang="en-US" dirty="0"/>
          </a:p>
        </p:txBody>
      </p:sp>
      <p:sp>
        <p:nvSpPr>
          <p:cNvPr id="5" name="Slide Number Placeholder 4">
            <a:extLst>
              <a:ext uri="{FF2B5EF4-FFF2-40B4-BE49-F238E27FC236}">
                <a16:creationId xmlns:a16="http://schemas.microsoft.com/office/drawing/2014/main" id="{5DDA92AF-14B5-0315-2884-E9B91E18CD70}"/>
              </a:ext>
            </a:extLst>
          </p:cNvPr>
          <p:cNvSpPr>
            <a:spLocks noGrp="1"/>
          </p:cNvSpPr>
          <p:nvPr>
            <p:ph type="sldNum" sz="quarter" idx="25"/>
          </p:nvPr>
        </p:nvSpPr>
        <p:spPr/>
        <p:txBody>
          <a:bodyPr/>
          <a:lstStyle/>
          <a:p>
            <a:fld id="{63DCA5C9-2E11-4C67-86EB-AE1DE127DC64}" type="slidenum">
              <a:rPr lang="en-US" smtClean="0"/>
              <a:pPr/>
              <a:t>‹#›</a:t>
            </a:fld>
            <a:endParaRPr lang="en-US" dirty="0"/>
          </a:p>
        </p:txBody>
      </p:sp>
      <p:sp>
        <p:nvSpPr>
          <p:cNvPr id="9" name="Title 8">
            <a:extLst>
              <a:ext uri="{FF2B5EF4-FFF2-40B4-BE49-F238E27FC236}">
                <a16:creationId xmlns:a16="http://schemas.microsoft.com/office/drawing/2014/main" id="{1465C491-806B-7601-B459-359CAD84AFD3}"/>
              </a:ext>
            </a:extLst>
          </p:cNvPr>
          <p:cNvSpPr>
            <a:spLocks noGrp="1"/>
          </p:cNvSpPr>
          <p:nvPr>
            <p:ph type="title"/>
          </p:nvPr>
        </p:nvSpPr>
        <p:spPr>
          <a:xfrm>
            <a:off x="474133" y="374650"/>
            <a:ext cx="11209867" cy="923494"/>
          </a:xfrm>
        </p:spPr>
        <p:txBody>
          <a:bodyPr/>
          <a:lstStyle>
            <a:lvl1pPr>
              <a:defRPr b="1" i="0"/>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AA9D29A4-51A4-43F3-A4DC-C48C81DDE1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99071" y="6480361"/>
            <a:ext cx="256483" cy="269689"/>
          </a:xfrm>
          <a:prstGeom prst="rect">
            <a:avLst/>
          </a:prstGeom>
        </p:spPr>
      </p:pic>
    </p:spTree>
    <p:extLst>
      <p:ext uri="{BB962C8B-B14F-4D97-AF65-F5344CB8AC3E}">
        <p14:creationId xmlns:p14="http://schemas.microsoft.com/office/powerpoint/2010/main" val="31565993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full">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7BEE3138-6B02-C347-A590-9B766E7E1B05}"/>
              </a:ext>
            </a:extLst>
          </p:cNvPr>
          <p:cNvSpPr>
            <a:spLocks noGrp="1"/>
          </p:cNvSpPr>
          <p:nvPr>
            <p:ph type="pic" sz="quarter" idx="10"/>
          </p:nvPr>
        </p:nvSpPr>
        <p:spPr>
          <a:xfrm>
            <a:off x="5" y="1"/>
            <a:ext cx="12191999" cy="6400800"/>
          </a:xfrm>
          <a:solidFill>
            <a:schemeClr val="bg1">
              <a:lumMod val="75000"/>
            </a:schemeClr>
          </a:solidFill>
        </p:spPr>
        <p:txBody>
          <a:bodyPr tIns="2651760" rIns="0"/>
          <a:lstStyle>
            <a:lvl1pPr algn="ctr">
              <a:defRPr b="0" i="0">
                <a:solidFill>
                  <a:schemeClr val="tx2"/>
                </a:solidFill>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D4389C8F-D452-9AD4-4144-B49736DC8CEB}"/>
              </a:ext>
            </a:extLst>
          </p:cNvPr>
          <p:cNvSpPr>
            <a:spLocks noGrp="1"/>
          </p:cNvSpPr>
          <p:nvPr>
            <p:ph type="ftr" sz="quarter" idx="11"/>
          </p:nvPr>
        </p:nvSpPr>
        <p:spPr/>
        <p:txBody>
          <a:bodyPr/>
          <a:lstStyle/>
          <a:p>
            <a:r>
              <a:rPr lang="en-US"/>
              <a:t>Martin Luther King, Jr. Day | January 15, 2024</a:t>
            </a:r>
            <a:endParaRPr lang="en-US" dirty="0"/>
          </a:p>
        </p:txBody>
      </p:sp>
      <p:sp>
        <p:nvSpPr>
          <p:cNvPr id="6" name="Slide Number Placeholder 5">
            <a:extLst>
              <a:ext uri="{FF2B5EF4-FFF2-40B4-BE49-F238E27FC236}">
                <a16:creationId xmlns:a16="http://schemas.microsoft.com/office/drawing/2014/main" id="{17A657E4-04D6-B96F-C916-7934FB6812BD}"/>
              </a:ext>
            </a:extLst>
          </p:cNvPr>
          <p:cNvSpPr>
            <a:spLocks noGrp="1"/>
          </p:cNvSpPr>
          <p:nvPr>
            <p:ph type="sldNum" sz="quarter" idx="12"/>
          </p:nvPr>
        </p:nvSpPr>
        <p:spPr/>
        <p:txBody>
          <a:bodyPr/>
          <a:lstStyle/>
          <a:p>
            <a:fld id="{63DCA5C9-2E11-4C67-86EB-AE1DE127DC64}" type="slidenum">
              <a:rPr lang="en-US" smtClean="0"/>
              <a:pPr/>
              <a:t>‹#›</a:t>
            </a:fld>
            <a:endParaRPr lang="en-US" dirty="0"/>
          </a:p>
        </p:txBody>
      </p:sp>
      <p:pic>
        <p:nvPicPr>
          <p:cNvPr id="7" name="Picture 6">
            <a:extLst>
              <a:ext uri="{FF2B5EF4-FFF2-40B4-BE49-F238E27FC236}">
                <a16:creationId xmlns:a16="http://schemas.microsoft.com/office/drawing/2014/main" id="{8713AFF8-724A-4C80-8741-89CD1A8FEE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99071" y="6480361"/>
            <a:ext cx="256483" cy="269689"/>
          </a:xfrm>
          <a:prstGeom prst="rect">
            <a:avLst/>
          </a:prstGeom>
        </p:spPr>
      </p:pic>
    </p:spTree>
    <p:extLst>
      <p:ext uri="{BB962C8B-B14F-4D97-AF65-F5344CB8AC3E}">
        <p14:creationId xmlns:p14="http://schemas.microsoft.com/office/powerpoint/2010/main" val="21456978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image w/ headline">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7BEE3138-6B02-C347-A590-9B766E7E1B05}"/>
              </a:ext>
            </a:extLst>
          </p:cNvPr>
          <p:cNvSpPr>
            <a:spLocks noGrp="1"/>
          </p:cNvSpPr>
          <p:nvPr>
            <p:ph type="pic" sz="quarter" idx="10"/>
          </p:nvPr>
        </p:nvSpPr>
        <p:spPr>
          <a:xfrm>
            <a:off x="5" y="1589091"/>
            <a:ext cx="12191999" cy="4821237"/>
          </a:xfrm>
          <a:solidFill>
            <a:schemeClr val="bg1">
              <a:lumMod val="75000"/>
            </a:schemeClr>
          </a:solidFill>
        </p:spPr>
        <p:txBody>
          <a:bodyPr tIns="3291840" rIns="0"/>
          <a:lstStyle>
            <a:lvl1pPr algn="ctr">
              <a:defRPr b="0" i="0">
                <a:solidFill>
                  <a:schemeClr val="tx2"/>
                </a:solidFill>
              </a:defRPr>
            </a:lvl1pPr>
          </a:lstStyle>
          <a:p>
            <a:r>
              <a:rPr lang="en-US"/>
              <a:t>Click icon to add picture</a:t>
            </a:r>
            <a:endParaRPr lang="en-US" dirty="0"/>
          </a:p>
        </p:txBody>
      </p:sp>
      <p:sp>
        <p:nvSpPr>
          <p:cNvPr id="6" name="Footer Placeholder 5">
            <a:extLst>
              <a:ext uri="{FF2B5EF4-FFF2-40B4-BE49-F238E27FC236}">
                <a16:creationId xmlns:a16="http://schemas.microsoft.com/office/drawing/2014/main" id="{D4479B74-17F1-EBC9-69EE-229D47AE65AC}"/>
              </a:ext>
            </a:extLst>
          </p:cNvPr>
          <p:cNvSpPr>
            <a:spLocks noGrp="1"/>
          </p:cNvSpPr>
          <p:nvPr>
            <p:ph type="ftr" sz="quarter" idx="16"/>
          </p:nvPr>
        </p:nvSpPr>
        <p:spPr/>
        <p:txBody>
          <a:bodyPr/>
          <a:lstStyle/>
          <a:p>
            <a:r>
              <a:rPr lang="en-US"/>
              <a:t>Martin Luther King, Jr. Day | January 15, 2024</a:t>
            </a:r>
            <a:endParaRPr lang="en-US" dirty="0"/>
          </a:p>
        </p:txBody>
      </p:sp>
      <p:sp>
        <p:nvSpPr>
          <p:cNvPr id="7" name="Slide Number Placeholder 6">
            <a:extLst>
              <a:ext uri="{FF2B5EF4-FFF2-40B4-BE49-F238E27FC236}">
                <a16:creationId xmlns:a16="http://schemas.microsoft.com/office/drawing/2014/main" id="{7B5A2861-0858-0FB8-8FC6-453F5A493617}"/>
              </a:ext>
            </a:extLst>
          </p:cNvPr>
          <p:cNvSpPr>
            <a:spLocks noGrp="1"/>
          </p:cNvSpPr>
          <p:nvPr>
            <p:ph type="sldNum" sz="quarter" idx="17"/>
          </p:nvPr>
        </p:nvSpPr>
        <p:spPr/>
        <p:txBody>
          <a:bodyPr/>
          <a:lstStyle/>
          <a:p>
            <a:fld id="{63DCA5C9-2E11-4C67-86EB-AE1DE127DC64}" type="slidenum">
              <a:rPr lang="en-US" smtClean="0"/>
              <a:pPr/>
              <a:t>‹#›</a:t>
            </a:fld>
            <a:endParaRPr lang="en-US" dirty="0"/>
          </a:p>
        </p:txBody>
      </p:sp>
      <p:sp>
        <p:nvSpPr>
          <p:cNvPr id="9" name="Title 8">
            <a:extLst>
              <a:ext uri="{FF2B5EF4-FFF2-40B4-BE49-F238E27FC236}">
                <a16:creationId xmlns:a16="http://schemas.microsoft.com/office/drawing/2014/main" id="{BE2DE3F2-7127-EDB0-FDCD-EC27F2102920}"/>
              </a:ext>
            </a:extLst>
          </p:cNvPr>
          <p:cNvSpPr>
            <a:spLocks noGrp="1"/>
          </p:cNvSpPr>
          <p:nvPr>
            <p:ph type="title"/>
          </p:nvPr>
        </p:nvSpPr>
        <p:spPr>
          <a:xfrm>
            <a:off x="474135" y="374650"/>
            <a:ext cx="11209867" cy="923494"/>
          </a:xfrm>
        </p:spPr>
        <p:txBody>
          <a:bodyPr/>
          <a:lstStyle>
            <a:lvl1pPr>
              <a:defRPr b="1" i="0"/>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CA5DF70B-C6FB-4942-850F-1A8B5F866A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99071" y="6480361"/>
            <a:ext cx="256483" cy="269689"/>
          </a:xfrm>
          <a:prstGeom prst="rect">
            <a:avLst/>
          </a:prstGeom>
        </p:spPr>
      </p:pic>
    </p:spTree>
    <p:extLst>
      <p:ext uri="{BB962C8B-B14F-4D97-AF65-F5344CB8AC3E}">
        <p14:creationId xmlns:p14="http://schemas.microsoft.com/office/powerpoint/2010/main" val="3478156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F2D9CC3-DD95-A042-8FB0-C7B6333C817A}" type="datetimeFigureOut">
              <a:rPr lang="en-US" smtClean="0"/>
              <a:t>3/3/2026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E5AE61-5B0D-E04F-90E5-A6E6C3587FBC}" type="slidenum">
              <a:rPr lang="en-US" smtClean="0"/>
              <a:t>‹#›</a:t>
            </a:fld>
            <a:endParaRPr lang="en-US"/>
          </a:p>
        </p:txBody>
      </p:sp>
    </p:spTree>
    <p:extLst>
      <p:ext uri="{BB962C8B-B14F-4D97-AF65-F5344CB8AC3E}">
        <p14:creationId xmlns:p14="http://schemas.microsoft.com/office/powerpoint/2010/main" val="468983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header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75D971-8348-C429-307A-164B9476E864}"/>
              </a:ext>
            </a:extLst>
          </p:cNvPr>
          <p:cNvSpPr>
            <a:spLocks noGrp="1"/>
          </p:cNvSpPr>
          <p:nvPr>
            <p:ph type="ftr" sz="quarter" idx="10"/>
          </p:nvPr>
        </p:nvSpPr>
        <p:spPr/>
        <p:txBody>
          <a:bodyPr/>
          <a:lstStyle/>
          <a:p>
            <a:r>
              <a:rPr lang="en-US"/>
              <a:t>Martin Luther King, Jr. Day | January 15, 2024</a:t>
            </a:r>
            <a:endParaRPr lang="en-US" dirty="0"/>
          </a:p>
        </p:txBody>
      </p:sp>
      <p:sp>
        <p:nvSpPr>
          <p:cNvPr id="4" name="Slide Number Placeholder 3">
            <a:extLst>
              <a:ext uri="{FF2B5EF4-FFF2-40B4-BE49-F238E27FC236}">
                <a16:creationId xmlns:a16="http://schemas.microsoft.com/office/drawing/2014/main" id="{DC2F0A12-88EE-2EB6-E88C-0F30C6E10F0C}"/>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5" name="Title 4">
            <a:extLst>
              <a:ext uri="{FF2B5EF4-FFF2-40B4-BE49-F238E27FC236}">
                <a16:creationId xmlns:a16="http://schemas.microsoft.com/office/drawing/2014/main" id="{7635E219-55C7-BAA6-A562-E0B3B7A497E7}"/>
              </a:ext>
            </a:extLst>
          </p:cNvPr>
          <p:cNvSpPr>
            <a:spLocks noGrp="1"/>
          </p:cNvSpPr>
          <p:nvPr>
            <p:ph type="title"/>
          </p:nvPr>
        </p:nvSpPr>
        <p:spPr/>
        <p:txBody>
          <a:bodyPr/>
          <a:lstStyle>
            <a:lvl1pPr>
              <a:defRPr b="1" i="0"/>
            </a:lvl1pPr>
          </a:lstStyle>
          <a:p>
            <a:r>
              <a:rPr lang="en-US"/>
              <a:t>Click to edit Master title style</a:t>
            </a:r>
            <a:endParaRPr lang="en-US" dirty="0"/>
          </a:p>
        </p:txBody>
      </p:sp>
    </p:spTree>
    <p:extLst>
      <p:ext uri="{BB962C8B-B14F-4D97-AF65-F5344CB8AC3E}">
        <p14:creationId xmlns:p14="http://schemas.microsoft.com/office/powerpoint/2010/main" val="21383931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orytelling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DE3CC7F-3D63-57D0-4D29-2B3CFEC26289}"/>
              </a:ext>
            </a:extLst>
          </p:cNvPr>
          <p:cNvSpPr>
            <a:spLocks noGrp="1"/>
          </p:cNvSpPr>
          <p:nvPr>
            <p:ph type="ftr" sz="quarter" idx="14"/>
          </p:nvPr>
        </p:nvSpPr>
        <p:spPr/>
        <p:txBody>
          <a:bodyPr/>
          <a:lstStyle/>
          <a:p>
            <a:r>
              <a:rPr lang="en-US"/>
              <a:t>Martin Luther King, Jr. Day | January 15, 2024</a:t>
            </a:r>
            <a:endParaRPr lang="en-US" dirty="0"/>
          </a:p>
        </p:txBody>
      </p:sp>
      <p:sp>
        <p:nvSpPr>
          <p:cNvPr id="9" name="Slide Number Placeholder 8">
            <a:extLst>
              <a:ext uri="{FF2B5EF4-FFF2-40B4-BE49-F238E27FC236}">
                <a16:creationId xmlns:a16="http://schemas.microsoft.com/office/drawing/2014/main" id="{0150AC38-1E68-263B-C113-6B0A73F5C190}"/>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10" name="Title 9">
            <a:extLst>
              <a:ext uri="{FF2B5EF4-FFF2-40B4-BE49-F238E27FC236}">
                <a16:creationId xmlns:a16="http://schemas.microsoft.com/office/drawing/2014/main" id="{6B335891-5112-CFFD-2F29-788672F56C28}"/>
              </a:ext>
            </a:extLst>
          </p:cNvPr>
          <p:cNvSpPr>
            <a:spLocks noGrp="1"/>
          </p:cNvSpPr>
          <p:nvPr>
            <p:ph type="title"/>
          </p:nvPr>
        </p:nvSpPr>
        <p:spPr>
          <a:xfrm>
            <a:off x="474134" y="1589088"/>
            <a:ext cx="6398684" cy="4478336"/>
          </a:xfrm>
        </p:spPr>
        <p:txBody>
          <a:bodyPr tIns="822960"/>
          <a:lstStyle>
            <a:lvl1pPr>
              <a:defRPr b="1" i="0">
                <a:solidFill>
                  <a:schemeClr val="bg2"/>
                </a:solidFill>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F2C432A3-A945-25B4-4915-6D6EDD21703D}"/>
              </a:ext>
            </a:extLst>
          </p:cNvPr>
          <p:cNvSpPr>
            <a:spLocks noGrp="1"/>
          </p:cNvSpPr>
          <p:nvPr>
            <p:ph type="body" sz="quarter" idx="16"/>
          </p:nvPr>
        </p:nvSpPr>
        <p:spPr>
          <a:xfrm>
            <a:off x="8157634" y="1589092"/>
            <a:ext cx="3560233" cy="4821234"/>
          </a:xfrm>
        </p:spPr>
        <p:txBody>
          <a:bodyPr tIns="960120" rIns="0"/>
          <a:lstStyle>
            <a:lvl1pPr>
              <a:defRPr b="0" i="0"/>
            </a:lvl1pPr>
            <a:lvl2pPr>
              <a:defRPr b="1" i="0"/>
            </a:lvl2pPr>
          </a:lstStyle>
          <a:p>
            <a:pPr lvl="0"/>
            <a:r>
              <a:rPr lang="en-US"/>
              <a:t>Click to edit Master text styles</a:t>
            </a:r>
          </a:p>
          <a:p>
            <a:pPr lvl="1"/>
            <a:r>
              <a:rPr lang="en-US"/>
              <a:t>Second level</a:t>
            </a:r>
          </a:p>
        </p:txBody>
      </p:sp>
      <p:pic>
        <p:nvPicPr>
          <p:cNvPr id="8" name="Picture 7">
            <a:extLst>
              <a:ext uri="{FF2B5EF4-FFF2-40B4-BE49-F238E27FC236}">
                <a16:creationId xmlns:a16="http://schemas.microsoft.com/office/drawing/2014/main" id="{274BE95B-DCBF-4F26-8542-13194E672F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99071" y="6480361"/>
            <a:ext cx="256483" cy="269689"/>
          </a:xfrm>
          <a:prstGeom prst="rect">
            <a:avLst/>
          </a:prstGeom>
        </p:spPr>
      </p:pic>
    </p:spTree>
    <p:extLst>
      <p:ext uri="{BB962C8B-B14F-4D97-AF65-F5344CB8AC3E}">
        <p14:creationId xmlns:p14="http://schemas.microsoft.com/office/powerpoint/2010/main" val="136580338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orytelling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69E0C2D-6BE6-1161-A6E6-C96C147BC39F}"/>
              </a:ext>
            </a:extLst>
          </p:cNvPr>
          <p:cNvSpPr>
            <a:spLocks noGrp="1"/>
          </p:cNvSpPr>
          <p:nvPr>
            <p:ph type="body" sz="quarter" idx="12"/>
          </p:nvPr>
        </p:nvSpPr>
        <p:spPr>
          <a:xfrm>
            <a:off x="460377" y="3313043"/>
            <a:ext cx="5764740" cy="2754382"/>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53FC265E-703C-EDE8-7862-855DC43F6C39}"/>
              </a:ext>
            </a:extLst>
          </p:cNvPr>
          <p:cNvSpPr>
            <a:spLocks noGrp="1"/>
          </p:cNvSpPr>
          <p:nvPr>
            <p:ph type="ftr" sz="quarter" idx="14"/>
          </p:nvPr>
        </p:nvSpPr>
        <p:spPr/>
        <p:txBody>
          <a:bodyPr/>
          <a:lstStyle/>
          <a:p>
            <a:r>
              <a:rPr lang="en-US"/>
              <a:t>Martin Luther King, Jr. Day | January 15, 2024</a:t>
            </a:r>
            <a:endParaRPr lang="en-US" dirty="0"/>
          </a:p>
        </p:txBody>
      </p:sp>
      <p:sp>
        <p:nvSpPr>
          <p:cNvPr id="10" name="Slide Number Placeholder 9">
            <a:extLst>
              <a:ext uri="{FF2B5EF4-FFF2-40B4-BE49-F238E27FC236}">
                <a16:creationId xmlns:a16="http://schemas.microsoft.com/office/drawing/2014/main" id="{0220FCA8-128B-2AE2-07F8-EDB17504193C}"/>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11" name="Title 10">
            <a:extLst>
              <a:ext uri="{FF2B5EF4-FFF2-40B4-BE49-F238E27FC236}">
                <a16:creationId xmlns:a16="http://schemas.microsoft.com/office/drawing/2014/main" id="{3CABD5DB-7720-4D22-EDD1-1C918C8B3984}"/>
              </a:ext>
            </a:extLst>
          </p:cNvPr>
          <p:cNvSpPr>
            <a:spLocks noGrp="1"/>
          </p:cNvSpPr>
          <p:nvPr>
            <p:ph type="title"/>
          </p:nvPr>
        </p:nvSpPr>
        <p:spPr>
          <a:xfrm>
            <a:off x="460377" y="1589088"/>
            <a:ext cx="5764739" cy="1405902"/>
          </a:xfrm>
        </p:spPr>
        <p:txBody>
          <a:bodyPr anchor="b" anchorCtr="0"/>
          <a:lstStyle>
            <a:lvl1pPr>
              <a:defRPr b="1" i="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5A10EA0E-60C2-29ED-4DE7-B94E22824D60}"/>
              </a:ext>
            </a:extLst>
          </p:cNvPr>
          <p:cNvSpPr>
            <a:spLocks noGrp="1"/>
          </p:cNvSpPr>
          <p:nvPr>
            <p:ph type="pic" sz="quarter" idx="22"/>
          </p:nvPr>
        </p:nvSpPr>
        <p:spPr>
          <a:xfrm>
            <a:off x="6872819" y="1016001"/>
            <a:ext cx="4832348" cy="4368800"/>
          </a:xfrm>
          <a:custGeom>
            <a:avLst/>
            <a:gdLst>
              <a:gd name="connsiteX0" fmla="*/ 2295835 w 4591670"/>
              <a:gd name="connsiteY0" fmla="*/ 0 h 5517221"/>
              <a:gd name="connsiteX1" fmla="*/ 4591670 w 4591670"/>
              <a:gd name="connsiteY1" fmla="*/ 2295835 h 5517221"/>
              <a:gd name="connsiteX2" fmla="*/ 4590082 w 4591670"/>
              <a:gd name="connsiteY2" fmla="*/ 2327283 h 5517221"/>
              <a:gd name="connsiteX3" fmla="*/ 4590082 w 4591670"/>
              <a:gd name="connsiteY3" fmla="*/ 3189938 h 5517221"/>
              <a:gd name="connsiteX4" fmla="*/ 4591670 w 4591670"/>
              <a:gd name="connsiteY4" fmla="*/ 3221386 h 5517221"/>
              <a:gd name="connsiteX5" fmla="*/ 4590082 w 4591670"/>
              <a:gd name="connsiteY5" fmla="*/ 3252834 h 5517221"/>
              <a:gd name="connsiteX6" fmla="*/ 4590082 w 4591670"/>
              <a:gd name="connsiteY6" fmla="*/ 3274232 h 5517221"/>
              <a:gd name="connsiteX7" fmla="*/ 4589002 w 4591670"/>
              <a:gd name="connsiteY7" fmla="*/ 3274232 h 5517221"/>
              <a:gd name="connsiteX8" fmla="*/ 4579817 w 4591670"/>
              <a:gd name="connsiteY8" fmla="*/ 3456122 h 5517221"/>
              <a:gd name="connsiteX9" fmla="*/ 2295835 w 4591670"/>
              <a:gd name="connsiteY9" fmla="*/ 5517221 h 5517221"/>
              <a:gd name="connsiteX10" fmla="*/ 11853 w 4591670"/>
              <a:gd name="connsiteY10" fmla="*/ 3456122 h 5517221"/>
              <a:gd name="connsiteX11" fmla="*/ 2669 w 4591670"/>
              <a:gd name="connsiteY11" fmla="*/ 3274232 h 5517221"/>
              <a:gd name="connsiteX12" fmla="*/ 0 w 4591670"/>
              <a:gd name="connsiteY12" fmla="*/ 3274232 h 5517221"/>
              <a:gd name="connsiteX13" fmla="*/ 0 w 4591670"/>
              <a:gd name="connsiteY13" fmla="*/ 3221386 h 5517221"/>
              <a:gd name="connsiteX14" fmla="*/ 0 w 4591670"/>
              <a:gd name="connsiteY14" fmla="*/ 2295835 h 5517221"/>
              <a:gd name="connsiteX15" fmla="*/ 0 w 4591670"/>
              <a:gd name="connsiteY15" fmla="*/ 2283367 h 5517221"/>
              <a:gd name="connsiteX16" fmla="*/ 630 w 4591670"/>
              <a:gd name="connsiteY16" fmla="*/ 2283367 h 5517221"/>
              <a:gd name="connsiteX17" fmla="*/ 11853 w 4591670"/>
              <a:gd name="connsiteY17" fmla="*/ 2061099 h 5517221"/>
              <a:gd name="connsiteX18" fmla="*/ 2295835 w 4591670"/>
              <a:gd name="connsiteY18" fmla="*/ 0 h 551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91670" h="5517221">
                <a:moveTo>
                  <a:pt x="2295835" y="0"/>
                </a:moveTo>
                <a:cubicBezTo>
                  <a:pt x="3563790" y="0"/>
                  <a:pt x="4591670" y="1027880"/>
                  <a:pt x="4591670" y="2295835"/>
                </a:cubicBezTo>
                <a:lnTo>
                  <a:pt x="4590082" y="2327283"/>
                </a:lnTo>
                <a:lnTo>
                  <a:pt x="4590082" y="3189938"/>
                </a:lnTo>
                <a:lnTo>
                  <a:pt x="4591670" y="3221386"/>
                </a:lnTo>
                <a:lnTo>
                  <a:pt x="4590082" y="3252834"/>
                </a:lnTo>
                <a:lnTo>
                  <a:pt x="4590082" y="3274232"/>
                </a:lnTo>
                <a:lnTo>
                  <a:pt x="4589002" y="3274232"/>
                </a:lnTo>
                <a:lnTo>
                  <a:pt x="4579817" y="3456122"/>
                </a:lnTo>
                <a:cubicBezTo>
                  <a:pt x="4462247" y="4613811"/>
                  <a:pt x="3484543" y="5517221"/>
                  <a:pt x="2295835" y="5517221"/>
                </a:cubicBezTo>
                <a:cubicBezTo>
                  <a:pt x="1107128" y="5517221"/>
                  <a:pt x="129423" y="4613811"/>
                  <a:pt x="11853" y="3456122"/>
                </a:cubicBezTo>
                <a:lnTo>
                  <a:pt x="2669" y="3274232"/>
                </a:lnTo>
                <a:lnTo>
                  <a:pt x="0" y="3274232"/>
                </a:lnTo>
                <a:lnTo>
                  <a:pt x="0" y="3221386"/>
                </a:lnTo>
                <a:lnTo>
                  <a:pt x="0" y="2295835"/>
                </a:lnTo>
                <a:lnTo>
                  <a:pt x="0" y="2283367"/>
                </a:lnTo>
                <a:lnTo>
                  <a:pt x="630" y="2283367"/>
                </a:lnTo>
                <a:lnTo>
                  <a:pt x="11853" y="2061099"/>
                </a:lnTo>
                <a:cubicBezTo>
                  <a:pt x="129423" y="903410"/>
                  <a:pt x="1107128" y="0"/>
                  <a:pt x="2295835" y="0"/>
                </a:cubicBezTo>
                <a:close/>
              </a:path>
            </a:pathLst>
          </a:custGeom>
          <a:solidFill>
            <a:schemeClr val="bg1">
              <a:lumMod val="75000"/>
            </a:schemeClr>
          </a:solidFill>
        </p:spPr>
        <p:txBody>
          <a:bodyPr wrap="square" tIns="2468880" rIns="0">
            <a:noAutofit/>
          </a:bodyPr>
          <a:lstStyle>
            <a:lvl1pPr algn="ctr">
              <a:defRPr b="0" i="0"/>
            </a:lvl1pPr>
          </a:lstStyle>
          <a:p>
            <a:r>
              <a:rPr lang="en-US"/>
              <a:t>Click icon to add picture</a:t>
            </a:r>
            <a:endParaRPr lang="en-US" dirty="0"/>
          </a:p>
        </p:txBody>
      </p:sp>
      <p:pic>
        <p:nvPicPr>
          <p:cNvPr id="8" name="Picture 7">
            <a:extLst>
              <a:ext uri="{FF2B5EF4-FFF2-40B4-BE49-F238E27FC236}">
                <a16:creationId xmlns:a16="http://schemas.microsoft.com/office/drawing/2014/main" id="{DCD8CFBD-1BD9-4039-A72B-68DD778B290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99071" y="6480361"/>
            <a:ext cx="256483" cy="269689"/>
          </a:xfrm>
          <a:prstGeom prst="rect">
            <a:avLst/>
          </a:prstGeom>
        </p:spPr>
      </p:pic>
    </p:spTree>
    <p:extLst>
      <p:ext uri="{BB962C8B-B14F-4D97-AF65-F5344CB8AC3E}">
        <p14:creationId xmlns:p14="http://schemas.microsoft.com/office/powerpoint/2010/main" val="1357096951"/>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orytelling_3">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69E0C2D-6BE6-1161-A6E6-C96C147BC39F}"/>
              </a:ext>
            </a:extLst>
          </p:cNvPr>
          <p:cNvSpPr>
            <a:spLocks noGrp="1"/>
          </p:cNvSpPr>
          <p:nvPr>
            <p:ph type="body" sz="quarter" idx="12"/>
          </p:nvPr>
        </p:nvSpPr>
        <p:spPr>
          <a:xfrm>
            <a:off x="460377" y="3313043"/>
            <a:ext cx="5764740" cy="2754382"/>
          </a:xfrm>
        </p:spPr>
        <p:txBody>
          <a:bodyPr/>
          <a:lstStyle>
            <a:lvl1pPr>
              <a:defRPr b="0" i="0"/>
            </a:lvl1pPr>
            <a:lvl2pPr>
              <a:defRPr b="1"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53FC265E-703C-EDE8-7862-855DC43F6C39}"/>
              </a:ext>
            </a:extLst>
          </p:cNvPr>
          <p:cNvSpPr>
            <a:spLocks noGrp="1"/>
          </p:cNvSpPr>
          <p:nvPr>
            <p:ph type="ftr" sz="quarter" idx="14"/>
          </p:nvPr>
        </p:nvSpPr>
        <p:spPr/>
        <p:txBody>
          <a:bodyPr/>
          <a:lstStyle/>
          <a:p>
            <a:r>
              <a:rPr lang="en-US"/>
              <a:t>Martin Luther King, Jr. Day | January 15, 2024</a:t>
            </a:r>
            <a:endParaRPr lang="en-US" dirty="0"/>
          </a:p>
        </p:txBody>
      </p:sp>
      <p:sp>
        <p:nvSpPr>
          <p:cNvPr id="10" name="Slide Number Placeholder 9">
            <a:extLst>
              <a:ext uri="{FF2B5EF4-FFF2-40B4-BE49-F238E27FC236}">
                <a16:creationId xmlns:a16="http://schemas.microsoft.com/office/drawing/2014/main" id="{0220FCA8-128B-2AE2-07F8-EDB17504193C}"/>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11" name="Title 10">
            <a:extLst>
              <a:ext uri="{FF2B5EF4-FFF2-40B4-BE49-F238E27FC236}">
                <a16:creationId xmlns:a16="http://schemas.microsoft.com/office/drawing/2014/main" id="{3CABD5DB-7720-4D22-EDD1-1C918C8B3984}"/>
              </a:ext>
            </a:extLst>
          </p:cNvPr>
          <p:cNvSpPr>
            <a:spLocks noGrp="1"/>
          </p:cNvSpPr>
          <p:nvPr>
            <p:ph type="title"/>
          </p:nvPr>
        </p:nvSpPr>
        <p:spPr>
          <a:xfrm>
            <a:off x="460378" y="1589088"/>
            <a:ext cx="5764741" cy="1405902"/>
          </a:xfrm>
        </p:spPr>
        <p:txBody>
          <a:bodyPr anchor="b" anchorCtr="0"/>
          <a:lstStyle>
            <a:lvl1pPr>
              <a:defRPr b="1" i="0"/>
            </a:lvl1pPr>
          </a:lstStyle>
          <a:p>
            <a:r>
              <a:rPr lang="en-US"/>
              <a:t>Click to edit Master title style</a:t>
            </a:r>
            <a:endParaRPr lang="en-US" dirty="0"/>
          </a:p>
        </p:txBody>
      </p:sp>
      <p:sp>
        <p:nvSpPr>
          <p:cNvPr id="3" name="Picture Placeholder 11">
            <a:extLst>
              <a:ext uri="{FF2B5EF4-FFF2-40B4-BE49-F238E27FC236}">
                <a16:creationId xmlns:a16="http://schemas.microsoft.com/office/drawing/2014/main" id="{9AA38CC0-D171-BD78-834F-229CEAE12D09}"/>
              </a:ext>
            </a:extLst>
          </p:cNvPr>
          <p:cNvSpPr>
            <a:spLocks noGrp="1"/>
          </p:cNvSpPr>
          <p:nvPr>
            <p:ph type="pic" sz="quarter" idx="22"/>
          </p:nvPr>
        </p:nvSpPr>
        <p:spPr>
          <a:xfrm>
            <a:off x="6872819" y="1016001"/>
            <a:ext cx="4832348" cy="4368800"/>
          </a:xfrm>
          <a:custGeom>
            <a:avLst/>
            <a:gdLst>
              <a:gd name="connsiteX0" fmla="*/ 2295835 w 4591670"/>
              <a:gd name="connsiteY0" fmla="*/ 0 h 5517221"/>
              <a:gd name="connsiteX1" fmla="*/ 4591670 w 4591670"/>
              <a:gd name="connsiteY1" fmla="*/ 2295835 h 5517221"/>
              <a:gd name="connsiteX2" fmla="*/ 4590082 w 4591670"/>
              <a:gd name="connsiteY2" fmla="*/ 2327283 h 5517221"/>
              <a:gd name="connsiteX3" fmla="*/ 4590082 w 4591670"/>
              <a:gd name="connsiteY3" fmla="*/ 3189938 h 5517221"/>
              <a:gd name="connsiteX4" fmla="*/ 4591670 w 4591670"/>
              <a:gd name="connsiteY4" fmla="*/ 3221386 h 5517221"/>
              <a:gd name="connsiteX5" fmla="*/ 4590082 w 4591670"/>
              <a:gd name="connsiteY5" fmla="*/ 3252834 h 5517221"/>
              <a:gd name="connsiteX6" fmla="*/ 4590082 w 4591670"/>
              <a:gd name="connsiteY6" fmla="*/ 3274232 h 5517221"/>
              <a:gd name="connsiteX7" fmla="*/ 4589002 w 4591670"/>
              <a:gd name="connsiteY7" fmla="*/ 3274232 h 5517221"/>
              <a:gd name="connsiteX8" fmla="*/ 4579817 w 4591670"/>
              <a:gd name="connsiteY8" fmla="*/ 3456122 h 5517221"/>
              <a:gd name="connsiteX9" fmla="*/ 2295835 w 4591670"/>
              <a:gd name="connsiteY9" fmla="*/ 5517221 h 5517221"/>
              <a:gd name="connsiteX10" fmla="*/ 11853 w 4591670"/>
              <a:gd name="connsiteY10" fmla="*/ 3456122 h 5517221"/>
              <a:gd name="connsiteX11" fmla="*/ 2669 w 4591670"/>
              <a:gd name="connsiteY11" fmla="*/ 3274232 h 5517221"/>
              <a:gd name="connsiteX12" fmla="*/ 0 w 4591670"/>
              <a:gd name="connsiteY12" fmla="*/ 3274232 h 5517221"/>
              <a:gd name="connsiteX13" fmla="*/ 0 w 4591670"/>
              <a:gd name="connsiteY13" fmla="*/ 3221386 h 5517221"/>
              <a:gd name="connsiteX14" fmla="*/ 0 w 4591670"/>
              <a:gd name="connsiteY14" fmla="*/ 2295835 h 5517221"/>
              <a:gd name="connsiteX15" fmla="*/ 0 w 4591670"/>
              <a:gd name="connsiteY15" fmla="*/ 2283367 h 5517221"/>
              <a:gd name="connsiteX16" fmla="*/ 630 w 4591670"/>
              <a:gd name="connsiteY16" fmla="*/ 2283367 h 5517221"/>
              <a:gd name="connsiteX17" fmla="*/ 11853 w 4591670"/>
              <a:gd name="connsiteY17" fmla="*/ 2061099 h 5517221"/>
              <a:gd name="connsiteX18" fmla="*/ 2295835 w 4591670"/>
              <a:gd name="connsiteY18" fmla="*/ 0 h 551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91670" h="5517221">
                <a:moveTo>
                  <a:pt x="2295835" y="0"/>
                </a:moveTo>
                <a:cubicBezTo>
                  <a:pt x="3563790" y="0"/>
                  <a:pt x="4591670" y="1027880"/>
                  <a:pt x="4591670" y="2295835"/>
                </a:cubicBezTo>
                <a:lnTo>
                  <a:pt x="4590082" y="2327283"/>
                </a:lnTo>
                <a:lnTo>
                  <a:pt x="4590082" y="3189938"/>
                </a:lnTo>
                <a:lnTo>
                  <a:pt x="4591670" y="3221386"/>
                </a:lnTo>
                <a:lnTo>
                  <a:pt x="4590082" y="3252834"/>
                </a:lnTo>
                <a:lnTo>
                  <a:pt x="4590082" y="3274232"/>
                </a:lnTo>
                <a:lnTo>
                  <a:pt x="4589002" y="3274232"/>
                </a:lnTo>
                <a:lnTo>
                  <a:pt x="4579817" y="3456122"/>
                </a:lnTo>
                <a:cubicBezTo>
                  <a:pt x="4462247" y="4613811"/>
                  <a:pt x="3484543" y="5517221"/>
                  <a:pt x="2295835" y="5517221"/>
                </a:cubicBezTo>
                <a:cubicBezTo>
                  <a:pt x="1107128" y="5517221"/>
                  <a:pt x="129423" y="4613811"/>
                  <a:pt x="11853" y="3456122"/>
                </a:cubicBezTo>
                <a:lnTo>
                  <a:pt x="2669" y="3274232"/>
                </a:lnTo>
                <a:lnTo>
                  <a:pt x="0" y="3274232"/>
                </a:lnTo>
                <a:lnTo>
                  <a:pt x="0" y="3221386"/>
                </a:lnTo>
                <a:lnTo>
                  <a:pt x="0" y="2295835"/>
                </a:lnTo>
                <a:lnTo>
                  <a:pt x="0" y="2283367"/>
                </a:lnTo>
                <a:lnTo>
                  <a:pt x="630" y="2283367"/>
                </a:lnTo>
                <a:lnTo>
                  <a:pt x="11853" y="2061099"/>
                </a:lnTo>
                <a:cubicBezTo>
                  <a:pt x="129423" y="903410"/>
                  <a:pt x="1107128" y="0"/>
                  <a:pt x="2295835" y="0"/>
                </a:cubicBezTo>
                <a:close/>
              </a:path>
            </a:pathLst>
          </a:custGeom>
          <a:solidFill>
            <a:schemeClr val="bg1">
              <a:lumMod val="75000"/>
            </a:schemeClr>
          </a:solidFill>
        </p:spPr>
        <p:txBody>
          <a:bodyPr wrap="square" tIns="2468880" rIns="0">
            <a:noAutofit/>
          </a:bodyPr>
          <a:lstStyle>
            <a:lvl1pPr algn="ctr">
              <a:defRPr b="0" i="0"/>
            </a:lvl1pPr>
          </a:lstStyle>
          <a:p>
            <a:r>
              <a:rPr lang="en-US"/>
              <a:t>Click icon to add picture</a:t>
            </a:r>
            <a:endParaRPr lang="en-US" dirty="0"/>
          </a:p>
        </p:txBody>
      </p:sp>
      <p:pic>
        <p:nvPicPr>
          <p:cNvPr id="8" name="Picture 7">
            <a:extLst>
              <a:ext uri="{FF2B5EF4-FFF2-40B4-BE49-F238E27FC236}">
                <a16:creationId xmlns:a16="http://schemas.microsoft.com/office/drawing/2014/main" id="{1A55AD67-ED0A-40B0-89E5-B80BECC492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99071" y="6480361"/>
            <a:ext cx="256483" cy="269689"/>
          </a:xfrm>
          <a:prstGeom prst="rect">
            <a:avLst/>
          </a:prstGeom>
        </p:spPr>
      </p:pic>
    </p:spTree>
    <p:extLst>
      <p:ext uri="{BB962C8B-B14F-4D97-AF65-F5344CB8AC3E}">
        <p14:creationId xmlns:p14="http://schemas.microsoft.com/office/powerpoint/2010/main" val="1475624424"/>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torytelling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5081957-66B1-AC6F-E354-4AE3D2E2E335}"/>
              </a:ext>
            </a:extLst>
          </p:cNvPr>
          <p:cNvSpPr>
            <a:spLocks noGrp="1"/>
          </p:cNvSpPr>
          <p:nvPr>
            <p:ph type="ftr" sz="quarter" idx="24"/>
          </p:nvPr>
        </p:nvSpPr>
        <p:spPr/>
        <p:txBody>
          <a:bodyPr/>
          <a:lstStyle/>
          <a:p>
            <a:r>
              <a:rPr lang="en-US"/>
              <a:t>Martin Luther King, Jr. Day | January 15, 2024</a:t>
            </a:r>
            <a:endParaRPr lang="en-US" dirty="0"/>
          </a:p>
        </p:txBody>
      </p:sp>
      <p:sp>
        <p:nvSpPr>
          <p:cNvPr id="10" name="Slide Number Placeholder 9">
            <a:extLst>
              <a:ext uri="{FF2B5EF4-FFF2-40B4-BE49-F238E27FC236}">
                <a16:creationId xmlns:a16="http://schemas.microsoft.com/office/drawing/2014/main" id="{CCC75E21-5A84-2EE9-799F-7F937C9B2F27}"/>
              </a:ext>
            </a:extLst>
          </p:cNvPr>
          <p:cNvSpPr>
            <a:spLocks noGrp="1"/>
          </p:cNvSpPr>
          <p:nvPr>
            <p:ph type="sldNum" sz="quarter" idx="25"/>
          </p:nvPr>
        </p:nvSpPr>
        <p:spPr/>
        <p:txBody>
          <a:bodyPr/>
          <a:lstStyle/>
          <a:p>
            <a:fld id="{63DCA5C9-2E11-4C67-86EB-AE1DE127DC64}" type="slidenum">
              <a:rPr lang="en-US" smtClean="0"/>
              <a:pPr/>
              <a:t>‹#›</a:t>
            </a:fld>
            <a:endParaRPr lang="en-US" dirty="0"/>
          </a:p>
        </p:txBody>
      </p:sp>
      <p:sp>
        <p:nvSpPr>
          <p:cNvPr id="12" name="Text Placeholder 15">
            <a:extLst>
              <a:ext uri="{FF2B5EF4-FFF2-40B4-BE49-F238E27FC236}">
                <a16:creationId xmlns:a16="http://schemas.microsoft.com/office/drawing/2014/main" id="{D22FBA98-89E5-A31E-8562-DF1AD90C5E83}"/>
              </a:ext>
            </a:extLst>
          </p:cNvPr>
          <p:cNvSpPr>
            <a:spLocks noGrp="1"/>
          </p:cNvSpPr>
          <p:nvPr>
            <p:ph type="body" sz="quarter" idx="22" hasCustomPrompt="1"/>
          </p:nvPr>
        </p:nvSpPr>
        <p:spPr>
          <a:xfrm>
            <a:off x="460377" y="1295408"/>
            <a:ext cx="8705851" cy="4071729"/>
          </a:xfrm>
        </p:spPr>
        <p:txBody>
          <a:bodyPr lIns="0" tIns="0" rIns="0" bIns="0" anchor="ctr" anchorCtr="0"/>
          <a:lstStyle>
            <a:lvl1pPr>
              <a:spcAft>
                <a:spcPts val="1200"/>
              </a:spcAft>
              <a:buFontTx/>
              <a:buNone/>
              <a:defRPr sz="3400" b="0" i="0" cap="none" baseline="0">
                <a:solidFill>
                  <a:schemeClr val="bg2"/>
                </a:solidFill>
                <a:latin typeface="Century Gothic" panose="020B0502020202020204" pitchFamily="34" charset="0"/>
                <a:ea typeface="Roboto" panose="02000000000000000000" pitchFamily="2" charset="0"/>
                <a:cs typeface="Segoe UI" panose="020B0502040204020203" pitchFamily="34" charset="0"/>
              </a:defRPr>
            </a:lvl1pPr>
            <a:lvl2pPr marL="182870" indent="-182870">
              <a:spcAft>
                <a:spcPts val="1200"/>
              </a:spcAft>
              <a:buClr>
                <a:schemeClr val="bg2"/>
              </a:buClr>
              <a:buFont typeface="System Font Regular"/>
              <a:buChar char="-"/>
              <a:defRPr sz="1800" b="0" i="0" cap="none" baseline="0">
                <a:solidFill>
                  <a:schemeClr val="bg2"/>
                </a:solidFill>
                <a:latin typeface="+mn-lt"/>
                <a:ea typeface="Roboto" panose="02000000000000000000" pitchFamily="2" charset="0"/>
                <a:cs typeface="Segoe UI" panose="020B0502040204020203" pitchFamily="34" charset="0"/>
              </a:defRPr>
            </a:lvl2pPr>
            <a:lvl3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3pPr>
            <a:lvl4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4pPr>
            <a:lvl5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5pPr>
            <a:lvl6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6pPr>
            <a:lvl7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7pPr>
            <a:lvl8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8pPr>
            <a:lvl9pPr marL="0" indent="0">
              <a:spcAft>
                <a:spcPts val="0"/>
              </a:spcAft>
              <a:buFontTx/>
              <a:buNone/>
              <a:defRPr sz="1800" b="0" i="0" cap="none" baseline="0">
                <a:solidFill>
                  <a:schemeClr val="bg2"/>
                </a:solidFill>
                <a:latin typeface="+mn-lt"/>
                <a:ea typeface="Roboto" panose="02000000000000000000" pitchFamily="2" charset="0"/>
                <a:cs typeface="Segoe UI" panose="020B0502040204020203" pitchFamily="34" charset="0"/>
              </a:defRPr>
            </a:lvl9pPr>
          </a:lstStyle>
          <a:p>
            <a:pPr lvl="0"/>
            <a:r>
              <a:rPr lang="en-US" dirty="0"/>
              <a:t>Quote or callout</a:t>
            </a:r>
          </a:p>
          <a:p>
            <a:pPr lvl="1"/>
            <a:r>
              <a:rPr lang="en-US" dirty="0"/>
              <a:t>Attribution</a:t>
            </a:r>
          </a:p>
        </p:txBody>
      </p:sp>
      <p:pic>
        <p:nvPicPr>
          <p:cNvPr id="6" name="Picture 5">
            <a:extLst>
              <a:ext uri="{FF2B5EF4-FFF2-40B4-BE49-F238E27FC236}">
                <a16:creationId xmlns:a16="http://schemas.microsoft.com/office/drawing/2014/main" id="{E8046D30-47A8-4EEF-B261-B17A6F46DE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99071" y="6480361"/>
            <a:ext cx="256483" cy="269689"/>
          </a:xfrm>
          <a:prstGeom prst="rect">
            <a:avLst/>
          </a:prstGeom>
        </p:spPr>
      </p:pic>
    </p:spTree>
    <p:extLst>
      <p:ext uri="{BB962C8B-B14F-4D97-AF65-F5344CB8AC3E}">
        <p14:creationId xmlns:p14="http://schemas.microsoft.com/office/powerpoint/2010/main" val="3557924013"/>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video">
    <p:bg>
      <p:bgPr>
        <a:solidFill>
          <a:schemeClr val="tx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i="0">
                <a:solidFill>
                  <a:schemeClr val="bg2"/>
                </a:solidFill>
              </a:defRPr>
            </a:lvl1pPr>
          </a:lstStyle>
          <a:p>
            <a:r>
              <a:rPr lang="en-US"/>
              <a:t>Click icon to add media</a:t>
            </a:r>
            <a:endParaRPr lang="en-US" dirty="0"/>
          </a:p>
        </p:txBody>
      </p:sp>
    </p:spTree>
    <p:extLst>
      <p:ext uri="{BB962C8B-B14F-4D97-AF65-F5344CB8AC3E}">
        <p14:creationId xmlns:p14="http://schemas.microsoft.com/office/powerpoint/2010/main" val="2692631354"/>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ing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CB8B2CBF-33A5-2045-8850-DC1256F5B835}"/>
              </a:ext>
            </a:extLst>
          </p:cNvPr>
          <p:cNvSpPr>
            <a:spLocks noGrp="1"/>
          </p:cNvSpPr>
          <p:nvPr>
            <p:ph type="title" hasCustomPrompt="1"/>
          </p:nvPr>
        </p:nvSpPr>
        <p:spPr>
          <a:xfrm>
            <a:off x="463554" y="374653"/>
            <a:ext cx="7380813" cy="3176933"/>
          </a:xfrm>
        </p:spPr>
        <p:txBody>
          <a:bodyPr lIns="0" tIns="0" rIns="0" bIns="0" anchor="b" anchorCtr="0"/>
          <a:lstStyle>
            <a:lvl1pPr algn="l">
              <a:lnSpc>
                <a:spcPct val="92000"/>
              </a:lnSpc>
              <a:defRPr sz="7200" b="1" i="0">
                <a:solidFill>
                  <a:schemeClr val="accent1"/>
                </a:solidFill>
                <a:latin typeface="Century Gothic" panose="020B0502020202020204" pitchFamily="34" charset="0"/>
                <a:cs typeface="Segoe UI" panose="020B0502040204020203" pitchFamily="34" charset="0"/>
              </a:defRPr>
            </a:lvl1pPr>
          </a:lstStyle>
          <a:p>
            <a:r>
              <a:rPr lang="en-US" dirty="0"/>
              <a:t>Thank you text here.</a:t>
            </a:r>
          </a:p>
        </p:txBody>
      </p:sp>
      <p:sp>
        <p:nvSpPr>
          <p:cNvPr id="4" name="Text Placeholder 3">
            <a:extLst>
              <a:ext uri="{FF2B5EF4-FFF2-40B4-BE49-F238E27FC236}">
                <a16:creationId xmlns:a16="http://schemas.microsoft.com/office/drawing/2014/main" id="{90358D05-6F80-E42B-CC3B-99B7E4D36A50}"/>
              </a:ext>
            </a:extLst>
          </p:cNvPr>
          <p:cNvSpPr>
            <a:spLocks noGrp="1"/>
          </p:cNvSpPr>
          <p:nvPr>
            <p:ph type="body" sz="quarter" idx="10"/>
          </p:nvPr>
        </p:nvSpPr>
        <p:spPr>
          <a:xfrm>
            <a:off x="463553" y="4439485"/>
            <a:ext cx="3539064" cy="2104197"/>
          </a:xfrm>
        </p:spPr>
        <p:txBody>
          <a:bodyPr lIns="0" tIns="0" rIns="0" bIns="91440" anchor="b" anchorCtr="0"/>
          <a:lstStyle>
            <a:lvl1pPr>
              <a:spcAft>
                <a:spcPts val="0"/>
              </a:spcAft>
              <a:defRPr sz="1200" b="0" i="0">
                <a:solidFill>
                  <a:schemeClr val="tx2"/>
                </a:solidFill>
              </a:defRPr>
            </a:lvl1pPr>
            <a:lvl2pPr>
              <a:spcAft>
                <a:spcPts val="0"/>
              </a:spcAft>
              <a:defRPr sz="1400" b="1" i="0">
                <a:solidFill>
                  <a:schemeClr val="accent1"/>
                </a:solidFill>
              </a:defRPr>
            </a:lvl2pPr>
            <a:lvl3pPr marL="0" indent="0">
              <a:buFontTx/>
              <a:buNone/>
              <a:defRPr sz="1200">
                <a:solidFill>
                  <a:schemeClr val="tx2"/>
                </a:solidFill>
              </a:defRPr>
            </a:lvl3pPr>
            <a:lvl4pPr>
              <a:buClr>
                <a:schemeClr val="tx2"/>
              </a:buClr>
              <a:defRPr sz="1200">
                <a:solidFill>
                  <a:schemeClr val="tx2"/>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p:txBody>
      </p:sp>
      <p:pic>
        <p:nvPicPr>
          <p:cNvPr id="3" name="Picture 2">
            <a:extLst>
              <a:ext uri="{FF2B5EF4-FFF2-40B4-BE49-F238E27FC236}">
                <a16:creationId xmlns:a16="http://schemas.microsoft.com/office/drawing/2014/main" id="{A142242A-4E33-ABE6-351D-23E37CB34CA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7067" y="5736155"/>
            <a:ext cx="2591979" cy="674170"/>
          </a:xfrm>
          <a:prstGeom prst="rect">
            <a:avLst/>
          </a:prstGeom>
          <a:noFill/>
        </p:spPr>
      </p:pic>
    </p:spTree>
    <p:extLst>
      <p:ext uri="{BB962C8B-B14F-4D97-AF65-F5344CB8AC3E}">
        <p14:creationId xmlns:p14="http://schemas.microsoft.com/office/powerpoint/2010/main" val="3281161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i="0">
                <a:solidFill>
                  <a:schemeClr val="accent6">
                    <a:lumMod val="10000"/>
                  </a:schemeClr>
                </a:solidFill>
                <a:latin typeface="Century Gothic" panose="020B0502020202020204" pitchFamily="34" charset="0"/>
                <a:cs typeface="Arial Black" panose="020B0604020202020204" pitchFamily="34" charset="0"/>
              </a:defRPr>
            </a:lvl1pPr>
          </a:lstStyle>
          <a:p>
            <a:r>
              <a:rPr lang="en-US"/>
              <a:t>Click to edit Master title style</a:t>
            </a:r>
          </a:p>
        </p:txBody>
      </p:sp>
      <p:sp>
        <p:nvSpPr>
          <p:cNvPr id="13" name="Rectangle 12"/>
          <p:cNvSpPr/>
          <p:nvPr userDrawn="1"/>
        </p:nvSpPr>
        <p:spPr>
          <a:xfrm>
            <a:off x="0" y="9525"/>
            <a:ext cx="12192000" cy="381000"/>
          </a:xfrm>
          <a:prstGeom prst="rect">
            <a:avLst/>
          </a:prstGeom>
          <a:solidFill>
            <a:srgbClr val="29A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half" idx="1"/>
          </p:nvPr>
        </p:nvSpPr>
        <p:spPr>
          <a:xfrm>
            <a:off x="609600" y="1600201"/>
            <a:ext cx="10972800" cy="4525963"/>
          </a:xfrm>
        </p:spPr>
        <p:txBody>
          <a:bodyPr>
            <a:normAutofit/>
          </a:bodyPr>
          <a:lstStyle>
            <a:lvl1pPr>
              <a:buClr>
                <a:srgbClr val="006A51"/>
              </a:buClr>
              <a:defRPr sz="2400">
                <a:solidFill>
                  <a:schemeClr val="accent6">
                    <a:lumMod val="10000"/>
                  </a:schemeClr>
                </a:solidFill>
                <a:latin typeface="Century Gothic" panose="020B0502020202020204" pitchFamily="34" charset="0"/>
                <a:cs typeface="Arial" panose="020B0604020202020204" pitchFamily="34" charset="0"/>
              </a:defRPr>
            </a:lvl1pPr>
            <a:lvl2pPr>
              <a:buClr>
                <a:srgbClr val="006A51"/>
              </a:buClr>
              <a:defRPr sz="2000">
                <a:solidFill>
                  <a:schemeClr val="accent6">
                    <a:lumMod val="10000"/>
                  </a:schemeClr>
                </a:solidFill>
                <a:latin typeface="Century Gothic" panose="020B0502020202020204" pitchFamily="34" charset="0"/>
                <a:cs typeface="Arial" panose="020B0604020202020204" pitchFamily="34" charset="0"/>
              </a:defRPr>
            </a:lvl2pPr>
            <a:lvl3pPr>
              <a:buClr>
                <a:srgbClr val="006A51"/>
              </a:buClr>
              <a:defRPr sz="1800">
                <a:solidFill>
                  <a:schemeClr val="accent6">
                    <a:lumMod val="10000"/>
                  </a:schemeClr>
                </a:solidFill>
                <a:latin typeface="Century Gothic" panose="020B0502020202020204" pitchFamily="34" charset="0"/>
                <a:cs typeface="Arial" panose="020B0604020202020204" pitchFamily="34" charset="0"/>
              </a:defRPr>
            </a:lvl3pPr>
            <a:lvl4pPr>
              <a:buClr>
                <a:srgbClr val="006A51"/>
              </a:buClr>
              <a:defRPr sz="1600">
                <a:solidFill>
                  <a:schemeClr val="accent6">
                    <a:lumMod val="10000"/>
                  </a:schemeClr>
                </a:solidFill>
                <a:latin typeface="Century Gothic" panose="020B0502020202020204" pitchFamily="34" charset="0"/>
                <a:cs typeface="Arial" panose="020B0604020202020204" pitchFamily="34" charset="0"/>
              </a:defRPr>
            </a:lvl4pPr>
            <a:lvl5pPr>
              <a:buClr>
                <a:srgbClr val="006A51"/>
              </a:buClr>
              <a:defRPr sz="1600">
                <a:solidFill>
                  <a:schemeClr val="accent6">
                    <a:lumMod val="10000"/>
                  </a:schemeClr>
                </a:solidFill>
                <a:latin typeface="Century Gothic" panose="020B0502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1A8FAD06-AC11-4E4D-B350-47F31FF8CE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247" y="6370638"/>
            <a:ext cx="2390639" cy="372876"/>
          </a:xfrm>
          <a:prstGeom prst="rect">
            <a:avLst/>
          </a:prstGeom>
        </p:spPr>
      </p:pic>
      <p:sp>
        <p:nvSpPr>
          <p:cNvPr id="3" name="TextBox 2">
            <a:extLst>
              <a:ext uri="{FF2B5EF4-FFF2-40B4-BE49-F238E27FC236}">
                <a16:creationId xmlns:a16="http://schemas.microsoft.com/office/drawing/2014/main" id="{853AD567-9FE1-FA2B-60C0-A94E4A625E7A}"/>
              </a:ext>
            </a:extLst>
          </p:cNvPr>
          <p:cNvSpPr txBox="1"/>
          <p:nvPr userDrawn="1"/>
        </p:nvSpPr>
        <p:spPr>
          <a:xfrm>
            <a:off x="815083" y="3488545"/>
            <a:ext cx="8568648" cy="369332"/>
          </a:xfrm>
          <a:prstGeom prst="rect">
            <a:avLst/>
          </a:prstGeom>
          <a:noFill/>
        </p:spPr>
        <p:txBody>
          <a:bodyPr wrap="square">
            <a:spAutoFit/>
          </a:bodyPr>
          <a:lstStyle/>
          <a:p>
            <a:r>
              <a:rPr lang="en-US" sz="1800" dirty="0">
                <a:solidFill>
                  <a:schemeClr val="bg1"/>
                </a:solidFill>
                <a:latin typeface="Roboto Black" panose="02000000000000000000" pitchFamily="2" charset="0"/>
                <a:ea typeface="Roboto Black" panose="02000000000000000000" pitchFamily="2" charset="0"/>
              </a:rPr>
              <a:t>Entity Diversity Equity and Inclusion Council Orientation</a:t>
            </a:r>
          </a:p>
        </p:txBody>
      </p:sp>
    </p:spTree>
    <p:extLst>
      <p:ext uri="{BB962C8B-B14F-4D97-AF65-F5344CB8AC3E}">
        <p14:creationId xmlns:p14="http://schemas.microsoft.com/office/powerpoint/2010/main" val="11619990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9" name="Rectangle 8"/>
          <p:cNvSpPr>
            <a:spLocks noGrp="1" noChangeArrowheads="1"/>
          </p:cNvSpPr>
          <p:nvPr userDrawn="1"/>
        </p:nvSpPr>
        <p:spPr bwMode="gray">
          <a:xfrm>
            <a:off x="431800" y="114598"/>
            <a:ext cx="10337800" cy="647402"/>
          </a:xfrm>
          <a:prstGeom prst="rect">
            <a:avLst/>
          </a:prstGeom>
        </p:spPr>
        <p:txBody>
          <a:bodyPr vert="horz" lIns="0" tIns="0" rIns="0" bIns="0" rtlCol="0" anchor="b" anchorCtr="0">
            <a:noAutofit/>
          </a:bodyPr>
          <a:lstStyle>
            <a:lvl1pPr algn="l" defTabSz="914400" rtl="0" eaLnBrk="1" latinLnBrk="0" hangingPunct="1">
              <a:spcBef>
                <a:spcPct val="0"/>
              </a:spcBef>
              <a:buNone/>
              <a:defRPr sz="2000" kern="1200">
                <a:solidFill>
                  <a:schemeClr val="tx1"/>
                </a:solidFill>
                <a:latin typeface="Arial" pitchFamily="34" charset="0"/>
                <a:ea typeface="+mj-ea"/>
                <a:cs typeface="+mj-cs"/>
              </a:defRPr>
            </a:lvl1pPr>
          </a:lstStyle>
          <a:p>
            <a:pPr marL="1085850" indent="-1085850"/>
            <a:endParaRPr lang="en-US" sz="2800" dirty="0">
              <a:latin typeface="+mj-lt"/>
            </a:endParaRPr>
          </a:p>
        </p:txBody>
      </p:sp>
      <p:sp>
        <p:nvSpPr>
          <p:cNvPr id="15" name="Rectangle 14"/>
          <p:cNvSpPr/>
          <p:nvPr userDrawn="1"/>
        </p:nvSpPr>
        <p:spPr>
          <a:xfrm>
            <a:off x="0" y="6324600"/>
            <a:ext cx="12192000" cy="533400"/>
          </a:xfrm>
          <a:prstGeom prst="rect">
            <a:avLst/>
          </a:prstGeom>
          <a:solidFill>
            <a:srgbClr val="006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6" name="Straight Connector 15"/>
          <p:cNvCxnSpPr/>
          <p:nvPr userDrawn="1"/>
        </p:nvCxnSpPr>
        <p:spPr>
          <a:xfrm>
            <a:off x="0" y="381000"/>
            <a:ext cx="12192000" cy="0"/>
          </a:xfrm>
          <a:prstGeom prst="line">
            <a:avLst/>
          </a:prstGeom>
          <a:ln w="25400" cmpd="sng">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5283200" y="76201"/>
            <a:ext cx="66040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lumMod val="65000"/>
                  </a:schemeClr>
                </a:solidFill>
                <a:latin typeface="Segoe UI" pitchFamily="34" charset="0"/>
                <a:cs typeface="Segoe UI" pitchFamily="34" charset="0"/>
              </a:rPr>
              <a:t>Human Resources  </a:t>
            </a:r>
            <a:r>
              <a:rPr lang="en-US" sz="1200" dirty="0">
                <a:solidFill>
                  <a:schemeClr val="bg1">
                    <a:lumMod val="65000"/>
                  </a:schemeClr>
                </a:solidFill>
                <a:latin typeface="Segoe UI" pitchFamily="34" charset="0"/>
                <a:cs typeface="Segoe UI" pitchFamily="34" charset="0"/>
              </a:rPr>
              <a:t>| CEO Plus Meeting</a:t>
            </a:r>
          </a:p>
          <a:p>
            <a:pPr algn="r"/>
            <a:endParaRPr lang="en-US" sz="1200" dirty="0">
              <a:solidFill>
                <a:schemeClr val="bg1">
                  <a:lumMod val="65000"/>
                </a:schemeClr>
              </a:solidFill>
              <a:latin typeface="Segoe UI" pitchFamily="34" charset="0"/>
              <a:cs typeface="Segoe UI" pitchFamily="34" charset="0"/>
            </a:endParaRPr>
          </a:p>
        </p:txBody>
      </p:sp>
      <p:pic>
        <p:nvPicPr>
          <p:cNvPr id="18" name="Picture 17" descr="BHSF_White_Ho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200" y="6400800"/>
            <a:ext cx="4165600" cy="412790"/>
          </a:xfrm>
          <a:prstGeom prst="rect">
            <a:avLst/>
          </a:prstGeom>
        </p:spPr>
      </p:pic>
      <p:sp>
        <p:nvSpPr>
          <p:cNvPr id="19" name="Rechteck 74"/>
          <p:cNvSpPr/>
          <p:nvPr userDrawn="1"/>
        </p:nvSpPr>
        <p:spPr bwMode="gray">
          <a:xfrm>
            <a:off x="10056773" y="6180600"/>
            <a:ext cx="1728827" cy="144000"/>
          </a:xfrm>
          <a:prstGeom prst="rect">
            <a:avLst/>
          </a:prstGeom>
          <a:noFill/>
          <a:ln w="9525">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r"/>
            <a:fld id="{C2ABCC37-C314-4D17-9583-6D754EDEC568}" type="slidenum">
              <a:rPr lang="en-US" sz="800" noProof="0" smtClean="0">
                <a:solidFill>
                  <a:schemeClr val="tx1">
                    <a:lumMod val="50000"/>
                    <a:lumOff val="50000"/>
                  </a:schemeClr>
                </a:solidFill>
                <a:latin typeface="Arial" pitchFamily="34" charset="0"/>
              </a:rPr>
              <a:pPr lvl="0" algn="r"/>
              <a:t>‹#›</a:t>
            </a:fld>
            <a:endParaRPr lang="en-US" sz="800" noProof="0" dirty="0">
              <a:solidFill>
                <a:schemeClr val="tx1">
                  <a:lumMod val="50000"/>
                  <a:lumOff val="50000"/>
                </a:schemeClr>
              </a:solidFill>
              <a:latin typeface="Arial" pitchFamily="34" charset="0"/>
            </a:endParaRPr>
          </a:p>
        </p:txBody>
      </p:sp>
    </p:spTree>
    <p:extLst>
      <p:ext uri="{BB962C8B-B14F-4D97-AF65-F5344CB8AC3E}">
        <p14:creationId xmlns:p14="http://schemas.microsoft.com/office/powerpoint/2010/main" val="40296331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hapter_title_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399077-65BE-90AD-19A6-8206A2789BB9}"/>
              </a:ext>
            </a:extLst>
          </p:cNvPr>
          <p:cNvSpPr>
            <a:spLocks noGrp="1"/>
          </p:cNvSpPr>
          <p:nvPr>
            <p:ph type="title"/>
          </p:nvPr>
        </p:nvSpPr>
        <p:spPr>
          <a:xfrm>
            <a:off x="460373" y="1589088"/>
            <a:ext cx="2330451" cy="2655534"/>
          </a:xfrm>
        </p:spPr>
        <p:txBody>
          <a:bodyPr/>
          <a:lstStyle>
            <a:lvl1pPr>
              <a:defRPr sz="2000" b="1">
                <a:solidFill>
                  <a:schemeClr val="tx2"/>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6BF72753-9AB3-C6C4-56F2-26C68CE860EC}"/>
              </a:ext>
            </a:extLst>
          </p:cNvPr>
          <p:cNvSpPr>
            <a:spLocks noGrp="1"/>
          </p:cNvSpPr>
          <p:nvPr>
            <p:ph type="ftr" sz="quarter" idx="10"/>
          </p:nvPr>
        </p:nvSpPr>
        <p:spPr/>
        <p:txBody>
          <a:bodyPr/>
          <a:lstStyle/>
          <a:p>
            <a:r>
              <a:rPr lang="en-US"/>
              <a:t>Presentation title | Private and confidential. Not for redistribution.</a:t>
            </a:r>
          </a:p>
        </p:txBody>
      </p:sp>
      <p:sp>
        <p:nvSpPr>
          <p:cNvPr id="5" name="Slide Number Placeholder 4">
            <a:extLst>
              <a:ext uri="{FF2B5EF4-FFF2-40B4-BE49-F238E27FC236}">
                <a16:creationId xmlns:a16="http://schemas.microsoft.com/office/drawing/2014/main" id="{8B7697A4-BEC5-D92F-E8AD-5FBAF2B7A4C6}"/>
              </a:ext>
            </a:extLst>
          </p:cNvPr>
          <p:cNvSpPr>
            <a:spLocks noGrp="1"/>
          </p:cNvSpPr>
          <p:nvPr>
            <p:ph type="sldNum" sz="quarter" idx="11"/>
          </p:nvPr>
        </p:nvSpPr>
        <p:spPr/>
        <p:txBody>
          <a:bodyPr/>
          <a:lstStyle/>
          <a:p>
            <a:fld id="{63DCA5C9-2E11-4C67-86EB-AE1DE127DC64}" type="slidenum">
              <a:rPr lang="en-US" smtClean="0"/>
              <a:pPr/>
              <a:t>‹#›</a:t>
            </a:fld>
            <a:endParaRPr lang="en-US"/>
          </a:p>
        </p:txBody>
      </p:sp>
      <p:sp>
        <p:nvSpPr>
          <p:cNvPr id="6" name="Text Placeholder 5">
            <a:extLst>
              <a:ext uri="{FF2B5EF4-FFF2-40B4-BE49-F238E27FC236}">
                <a16:creationId xmlns:a16="http://schemas.microsoft.com/office/drawing/2014/main" id="{A47C897C-449D-513C-7ADD-605AA3A0F346}"/>
              </a:ext>
            </a:extLst>
          </p:cNvPr>
          <p:cNvSpPr>
            <a:spLocks noGrp="1"/>
          </p:cNvSpPr>
          <p:nvPr>
            <p:ph type="body" sz="quarter" idx="12"/>
          </p:nvPr>
        </p:nvSpPr>
        <p:spPr>
          <a:xfrm>
            <a:off x="3567113" y="1589088"/>
            <a:ext cx="8161337" cy="4821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791B51E8-AFA9-7732-A6E7-4183D178717E}"/>
              </a:ext>
            </a:extLst>
          </p:cNvPr>
          <p:cNvSpPr>
            <a:spLocks noGrp="1"/>
          </p:cNvSpPr>
          <p:nvPr>
            <p:ph type="body" sz="quarter" idx="13" hasCustomPrompt="1"/>
          </p:nvPr>
        </p:nvSpPr>
        <p:spPr>
          <a:xfrm>
            <a:off x="460375" y="374651"/>
            <a:ext cx="1285875" cy="920750"/>
          </a:xfrm>
        </p:spPr>
        <p:txBody>
          <a:bodyPr tIns="0" rIns="0"/>
          <a:lstStyle>
            <a:lvl1pPr marL="0" indent="0">
              <a:lnSpc>
                <a:spcPct val="100000"/>
              </a:lnSpc>
              <a:spcAft>
                <a:spcPts val="400"/>
              </a:spcAft>
              <a:buFontTx/>
              <a:buNone/>
              <a:defRPr sz="5000" b="1" i="0">
                <a:solidFill>
                  <a:schemeClr val="tx2"/>
                </a:solidFill>
              </a:defRPr>
            </a:lvl1pPr>
            <a:lvl2pPr marL="0" indent="0">
              <a:lnSpc>
                <a:spcPct val="100000"/>
              </a:lnSpc>
              <a:spcAft>
                <a:spcPts val="4000"/>
              </a:spcAft>
              <a:buClr>
                <a:schemeClr val="bg1"/>
              </a:buClr>
              <a:buFontTx/>
              <a:buNone/>
              <a:defRPr sz="5000" b="1" i="0">
                <a:solidFill>
                  <a:schemeClr val="tx2"/>
                </a:solidFill>
              </a:defRPr>
            </a:lvl2pPr>
            <a:lvl3pPr marL="0" indent="0">
              <a:spcAft>
                <a:spcPts val="1200"/>
              </a:spcAft>
              <a:buClr>
                <a:schemeClr val="bg1"/>
              </a:buClr>
              <a:buFontTx/>
              <a:buNone/>
              <a:defRPr sz="5000" b="1">
                <a:solidFill>
                  <a:schemeClr val="tx2"/>
                </a:solidFill>
              </a:defRPr>
            </a:lvl3pPr>
            <a:lvl4pPr marL="0" indent="0">
              <a:spcAft>
                <a:spcPts val="1200"/>
              </a:spcAft>
              <a:buClr>
                <a:schemeClr val="bg1"/>
              </a:buClr>
              <a:buFontTx/>
              <a:buNone/>
              <a:defRPr sz="5000" b="1">
                <a:solidFill>
                  <a:schemeClr val="tx2"/>
                </a:solidFill>
              </a:defRPr>
            </a:lvl4pPr>
            <a:lvl5pPr marL="0" indent="0">
              <a:spcAft>
                <a:spcPts val="1200"/>
              </a:spcAft>
              <a:buClr>
                <a:schemeClr val="bg1"/>
              </a:buClr>
              <a:buFontTx/>
              <a:buNone/>
              <a:defRPr sz="5000" b="1">
                <a:solidFill>
                  <a:schemeClr val="tx2"/>
                </a:solidFill>
              </a:defRPr>
            </a:lvl5pPr>
            <a:lvl6pPr marL="0" indent="0">
              <a:spcAft>
                <a:spcPts val="1200"/>
              </a:spcAft>
              <a:buClr>
                <a:schemeClr val="bg1"/>
              </a:buClr>
              <a:buFontTx/>
              <a:buNone/>
              <a:defRPr sz="5000" b="1">
                <a:solidFill>
                  <a:schemeClr val="tx2"/>
                </a:solidFill>
              </a:defRPr>
            </a:lvl6pPr>
            <a:lvl7pPr marL="0" indent="0">
              <a:spcAft>
                <a:spcPts val="1200"/>
              </a:spcAft>
              <a:buClr>
                <a:schemeClr val="bg1"/>
              </a:buClr>
              <a:buFontTx/>
              <a:buNone/>
              <a:defRPr sz="5000" b="1">
                <a:solidFill>
                  <a:schemeClr val="tx2"/>
                </a:solidFill>
              </a:defRPr>
            </a:lvl7pPr>
            <a:lvl8pPr marL="0" indent="0">
              <a:spcAft>
                <a:spcPts val="1200"/>
              </a:spcAft>
              <a:buClr>
                <a:schemeClr val="bg1"/>
              </a:buClr>
              <a:buFontTx/>
              <a:buNone/>
              <a:defRPr sz="5000" b="1">
                <a:solidFill>
                  <a:schemeClr val="tx2"/>
                </a:solidFill>
              </a:defRPr>
            </a:lvl8pPr>
            <a:lvl9pPr marL="0" indent="0">
              <a:spcAft>
                <a:spcPts val="1200"/>
              </a:spcAft>
              <a:buClr>
                <a:schemeClr val="bg1"/>
              </a:buClr>
              <a:buFontTx/>
              <a:buNone/>
              <a:defRPr sz="5000" b="1">
                <a:solidFill>
                  <a:schemeClr val="tx2"/>
                </a:solidFill>
              </a:defRPr>
            </a:lvl9pPr>
          </a:lstStyle>
          <a:p>
            <a:pPr lvl="8"/>
            <a:r>
              <a:rPr lang="en-US"/>
              <a:t>01</a:t>
            </a:r>
          </a:p>
        </p:txBody>
      </p:sp>
      <p:pic>
        <p:nvPicPr>
          <p:cNvPr id="8" name="Picture 7" descr="Shape&#10;&#10;Description automatically generated with low confidence">
            <a:extLst>
              <a:ext uri="{FF2B5EF4-FFF2-40B4-BE49-F238E27FC236}">
                <a16:creationId xmlns:a16="http://schemas.microsoft.com/office/drawing/2014/main" id="{A8172E89-4DDC-00A7-C702-5D21087B07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96594" y="6511924"/>
            <a:ext cx="235032" cy="238125"/>
          </a:xfrm>
          <a:prstGeom prst="rect">
            <a:avLst/>
          </a:prstGeom>
        </p:spPr>
      </p:pic>
    </p:spTree>
    <p:extLst>
      <p:ext uri="{BB962C8B-B14F-4D97-AF65-F5344CB8AC3E}">
        <p14:creationId xmlns:p14="http://schemas.microsoft.com/office/powerpoint/2010/main" val="694019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F2D9CC3-DD95-A042-8FB0-C7B6333C817A}" type="datetimeFigureOut">
              <a:rPr lang="en-US" smtClean="0"/>
              <a:t>3/3/2026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E5AE61-5B0D-E04F-90E5-A6E6C3587FBC}" type="slidenum">
              <a:rPr lang="en-US" smtClean="0"/>
              <a:t>‹#›</a:t>
            </a:fld>
            <a:endParaRPr lang="en-US"/>
          </a:p>
        </p:txBody>
      </p:sp>
    </p:spTree>
    <p:extLst>
      <p:ext uri="{BB962C8B-B14F-4D97-AF65-F5344CB8AC3E}">
        <p14:creationId xmlns:p14="http://schemas.microsoft.com/office/powerpoint/2010/main" val="9346326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 text only" type="title">
  <p:cSld name="Title - text only">
    <p:bg>
      <p:bgPr>
        <a:solidFill>
          <a:srgbClr val="00EB5B"/>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537200" y="1668533"/>
            <a:ext cx="11117600" cy="4230400"/>
          </a:xfrm>
          <a:prstGeom prst="rect">
            <a:avLst/>
          </a:prstGeom>
        </p:spPr>
        <p:txBody>
          <a:bodyPr spcFirstLastPara="1" wrap="square" lIns="0" tIns="0" rIns="0" bIns="0" anchor="ctr" anchorCtr="0">
            <a:noAutofit/>
          </a:bodyPr>
          <a:lstStyle>
            <a:lvl1pPr lvl="0" algn="ctr">
              <a:lnSpc>
                <a:spcPct val="85000"/>
              </a:lnSpc>
              <a:spcBef>
                <a:spcPts val="0"/>
              </a:spcBef>
              <a:spcAft>
                <a:spcPts val="0"/>
              </a:spcAft>
              <a:buSzPts val="8400"/>
              <a:buNone/>
              <a:defRPr sz="112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cxnSp>
        <p:nvCxnSpPr>
          <p:cNvPr id="10" name="Google Shape;10;p2"/>
          <p:cNvCxnSpPr/>
          <p:nvPr/>
        </p:nvCxnSpPr>
        <p:spPr>
          <a:xfrm>
            <a:off x="151600" y="6282833"/>
            <a:ext cx="11888800" cy="0"/>
          </a:xfrm>
          <a:prstGeom prst="straightConnector1">
            <a:avLst/>
          </a:prstGeom>
          <a:noFill/>
          <a:ln w="9525" cap="flat" cmpd="sng">
            <a:solidFill>
              <a:srgbClr val="002B11"/>
            </a:solidFill>
            <a:prstDash val="solid"/>
            <a:round/>
            <a:headEnd type="none" w="med" len="med"/>
            <a:tailEnd type="none" w="med" len="med"/>
          </a:ln>
        </p:spPr>
      </p:cxnSp>
      <p:pic>
        <p:nvPicPr>
          <p:cNvPr id="11" name="Google Shape;11;p2" title="Tripadvisor_Wordmark-Pine.png"/>
          <p:cNvPicPr preferRelativeResize="0"/>
          <p:nvPr/>
        </p:nvPicPr>
        <p:blipFill rotWithShape="1">
          <a:blip r:embed="rId2">
            <a:alphaModFix/>
          </a:blip>
          <a:srcRect/>
          <a:stretch/>
        </p:blipFill>
        <p:spPr>
          <a:xfrm>
            <a:off x="5313008" y="6444333"/>
            <a:ext cx="1565993" cy="276000"/>
          </a:xfrm>
          <a:prstGeom prst="rect">
            <a:avLst/>
          </a:prstGeom>
          <a:noFill/>
          <a:ln>
            <a:noFill/>
          </a:ln>
        </p:spPr>
      </p:pic>
      <p:pic>
        <p:nvPicPr>
          <p:cNvPr id="12" name="Google Shape;12;p2" title="Ollie_Standard_Trip_Pine.png"/>
          <p:cNvPicPr preferRelativeResize="0"/>
          <p:nvPr/>
        </p:nvPicPr>
        <p:blipFill rotWithShape="1">
          <a:blip r:embed="rId3">
            <a:alphaModFix/>
          </a:blip>
          <a:srcRect t="179" b="189"/>
          <a:stretch/>
        </p:blipFill>
        <p:spPr>
          <a:xfrm>
            <a:off x="5356600" y="464767"/>
            <a:ext cx="1478800" cy="942596"/>
          </a:xfrm>
          <a:prstGeom prst="rect">
            <a:avLst/>
          </a:prstGeom>
          <a:noFill/>
          <a:ln>
            <a:noFill/>
          </a:ln>
        </p:spPr>
      </p:pic>
    </p:spTree>
    <p:extLst>
      <p:ext uri="{BB962C8B-B14F-4D97-AF65-F5344CB8AC3E}">
        <p14:creationId xmlns:p14="http://schemas.microsoft.com/office/powerpoint/2010/main" val="334496831"/>
      </p:ext>
    </p:extLst>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xt w content">
  <p:cSld name="Text w content">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406400" y="406400"/>
            <a:ext cx="5384800" cy="2133600"/>
          </a:xfrm>
          <a:prstGeom prst="rect">
            <a:avLst/>
          </a:prstGeom>
        </p:spPr>
        <p:txBody>
          <a:bodyPr spcFirstLastPara="1" wrap="square" lIns="0" tIns="0" rIns="0" bIns="0" anchor="t" anchorCtr="0">
            <a:noAutofit/>
          </a:bodyPr>
          <a:lstStyle>
            <a:lvl1pPr lvl="0">
              <a:spcBef>
                <a:spcPts val="0"/>
              </a:spcBef>
              <a:spcAft>
                <a:spcPts val="0"/>
              </a:spcAft>
              <a:buSzPts val="4400"/>
              <a:buNone/>
              <a:defRPr sz="5867"/>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91" name="Google Shape;91;p16"/>
          <p:cNvSpPr txBox="1">
            <a:spLocks noGrp="1"/>
          </p:cNvSpPr>
          <p:nvPr>
            <p:ph type="subTitle" idx="1"/>
          </p:nvPr>
        </p:nvSpPr>
        <p:spPr>
          <a:xfrm>
            <a:off x="406400" y="2844800"/>
            <a:ext cx="5486400" cy="34544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900"/>
              <a:buNone/>
              <a:defRPr sz="1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2" name="Google Shape;92;p16" title="Ollie_Standard_Trip_Pine.png"/>
          <p:cNvPicPr preferRelativeResize="0"/>
          <p:nvPr/>
        </p:nvPicPr>
        <p:blipFill rotWithShape="1">
          <a:blip r:embed="rId2">
            <a:alphaModFix/>
          </a:blip>
          <a:srcRect t="179" b="189"/>
          <a:stretch/>
        </p:blipFill>
        <p:spPr>
          <a:xfrm>
            <a:off x="154233" y="6524622"/>
            <a:ext cx="220432" cy="140511"/>
          </a:xfrm>
          <a:prstGeom prst="rect">
            <a:avLst/>
          </a:prstGeom>
          <a:noFill/>
          <a:ln>
            <a:noFill/>
          </a:ln>
        </p:spPr>
      </p:pic>
      <p:sp>
        <p:nvSpPr>
          <p:cNvPr id="93" name="Google Shape;93;p16"/>
          <p:cNvSpPr txBox="1">
            <a:spLocks noGrp="1"/>
          </p:cNvSpPr>
          <p:nvPr>
            <p:ph type="subTitle" idx="2"/>
          </p:nvPr>
        </p:nvSpPr>
        <p:spPr>
          <a:xfrm>
            <a:off x="508000" y="6502400"/>
            <a:ext cx="5486400" cy="203200"/>
          </a:xfrm>
          <a:prstGeom prst="rect">
            <a:avLst/>
          </a:prstGeom>
        </p:spPr>
        <p:txBody>
          <a:bodyPr spcFirstLastPara="1" wrap="square" lIns="0" tIns="0" rIns="0" bIns="0" anchor="ctr" anchorCtr="0">
            <a:noAutofit/>
          </a:bodyPr>
          <a:lstStyle>
            <a:lvl1pPr lvl="0">
              <a:spcBef>
                <a:spcPts val="0"/>
              </a:spcBef>
              <a:spcAft>
                <a:spcPts val="0"/>
              </a:spcAft>
              <a:buSzPts val="600"/>
              <a:buNone/>
              <a:defRPr sz="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6"/>
          <p:cNvSpPr txBox="1"/>
          <p:nvPr/>
        </p:nvSpPr>
        <p:spPr>
          <a:xfrm>
            <a:off x="11420293" y="6596268"/>
            <a:ext cx="731600" cy="342400"/>
          </a:xfrm>
          <a:prstGeom prst="rect">
            <a:avLst/>
          </a:prstGeom>
          <a:noFill/>
          <a:ln>
            <a:noFill/>
          </a:ln>
        </p:spPr>
        <p:txBody>
          <a:bodyPr spcFirstLastPara="1" wrap="square" lIns="121900" tIns="0" rIns="121900" bIns="0" anchor="t" anchorCtr="0">
            <a:noAutofit/>
          </a:bodyPr>
          <a:lstStyle/>
          <a:p>
            <a:pPr marL="0" lvl="0" indent="0" algn="r" rtl="0">
              <a:spcBef>
                <a:spcPts val="0"/>
              </a:spcBef>
              <a:spcAft>
                <a:spcPts val="0"/>
              </a:spcAft>
              <a:buNone/>
            </a:pPr>
            <a:fld id="{00000000-1234-1234-1234-123412341234}" type="slidenum">
              <a:rPr lang="en" sz="800">
                <a:solidFill>
                  <a:srgbClr val="002B11"/>
                </a:solidFill>
                <a:latin typeface="Roboto Mono"/>
                <a:ea typeface="Roboto Mono"/>
                <a:cs typeface="Roboto Mono"/>
                <a:sym typeface="Roboto Mono"/>
              </a:rPr>
              <a:pPr marL="0" lvl="0" indent="0" algn="r" rtl="0">
                <a:spcBef>
                  <a:spcPts val="0"/>
                </a:spcBef>
                <a:spcAft>
                  <a:spcPts val="0"/>
                </a:spcAft>
                <a:buNone/>
              </a:pPr>
              <a:t>‹#›</a:t>
            </a:fld>
            <a:endParaRPr sz="800">
              <a:solidFill>
                <a:srgbClr val="002B11"/>
              </a:solidFill>
              <a:latin typeface="Roboto Mono"/>
              <a:ea typeface="Roboto Mono"/>
              <a:cs typeface="Roboto Mono"/>
              <a:sym typeface="Roboto Mono"/>
            </a:endParaRPr>
          </a:p>
        </p:txBody>
      </p:sp>
    </p:spTree>
    <p:extLst>
      <p:ext uri="{BB962C8B-B14F-4D97-AF65-F5344CB8AC3E}">
        <p14:creationId xmlns:p14="http://schemas.microsoft.com/office/powerpoint/2010/main" val="3271136244"/>
      </p:ext>
    </p:extLst>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F2D9CC3-DD95-A042-8FB0-C7B6333C817A}" type="datetimeFigureOut">
              <a:rPr lang="en-US" smtClean="0"/>
              <a:t>3/3/2026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E5AE61-5B0D-E04F-90E5-A6E6C3587FBC}" type="slidenum">
              <a:rPr lang="en-US" smtClean="0"/>
              <a:t>‹#›</a:t>
            </a:fld>
            <a:endParaRPr lang="en-US"/>
          </a:p>
        </p:txBody>
      </p:sp>
    </p:spTree>
    <p:extLst>
      <p:ext uri="{BB962C8B-B14F-4D97-AF65-F5344CB8AC3E}">
        <p14:creationId xmlns:p14="http://schemas.microsoft.com/office/powerpoint/2010/main" val="1676109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3736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p:cNvSpPr txBox="1">
            <a:spLocks/>
          </p:cNvSpPr>
          <p:nvPr userDrawn="1"/>
        </p:nvSpPr>
        <p:spPr>
          <a:xfrm>
            <a:off x="8108576" y="5811838"/>
            <a:ext cx="324522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6E5AE61-5B0D-E04F-90E5-A6E6C3587FBC}" type="slidenum">
              <a:rPr lang="en-US" sz="1400" smtClean="0">
                <a:solidFill>
                  <a:srgbClr val="0066CC"/>
                </a:solidFill>
              </a:rPr>
              <a:pPr algn="r"/>
              <a:t>‹#›</a:t>
            </a:fld>
            <a:endParaRPr lang="en-US" sz="1400">
              <a:solidFill>
                <a:srgbClr val="0066CC"/>
              </a:solidFill>
            </a:endParaRPr>
          </a:p>
        </p:txBody>
      </p:sp>
      <p:sp>
        <p:nvSpPr>
          <p:cNvPr id="20" name="Footer Placeholder 4"/>
          <p:cNvSpPr>
            <a:spLocks noGrp="1"/>
          </p:cNvSpPr>
          <p:nvPr>
            <p:ph type="ftr" sz="quarter" idx="3"/>
          </p:nvPr>
        </p:nvSpPr>
        <p:spPr>
          <a:xfrm>
            <a:off x="838200" y="5811837"/>
            <a:ext cx="4114800" cy="365125"/>
          </a:xfrm>
          <a:prstGeom prst="rect">
            <a:avLst/>
          </a:prstGeom>
        </p:spPr>
        <p:txBody>
          <a:bodyPr/>
          <a:lstStyle>
            <a:lvl1pPr>
              <a:defRPr sz="1400">
                <a:solidFill>
                  <a:srgbClr val="0066CC"/>
                </a:solidFill>
              </a:defRPr>
            </a:lvl1pPr>
          </a:lstStyle>
          <a:p>
            <a:endParaRPr lang="en-US"/>
          </a:p>
        </p:txBody>
      </p:sp>
    </p:spTree>
    <p:extLst>
      <p:ext uri="{BB962C8B-B14F-4D97-AF65-F5344CB8AC3E}">
        <p14:creationId xmlns:p14="http://schemas.microsoft.com/office/powerpoint/2010/main" val="1696430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b="1" kern="1200">
          <a:solidFill>
            <a:srgbClr val="262C6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262C6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62C6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62C65"/>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374" y="374650"/>
            <a:ext cx="7664451" cy="923494"/>
          </a:xfrm>
          <a:prstGeom prst="rect">
            <a:avLst/>
          </a:prstGeom>
        </p:spPr>
        <p:txBody>
          <a:bodyPr vert="horz" lIns="0" tIns="0" rIns="0" bIns="0" rtlCol="0" anchor="t" anchorCtr="0">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60374" y="1589088"/>
            <a:ext cx="11269664" cy="482441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Test</a:t>
            </a:r>
          </a:p>
          <a:p>
            <a:pPr lvl="3"/>
            <a:r>
              <a:rPr lang="en-US" dirty="0"/>
              <a:t>Test</a:t>
            </a:r>
          </a:p>
          <a:p>
            <a:pPr lvl="4"/>
            <a:r>
              <a:rPr lang="en-US" dirty="0"/>
              <a:t>Test</a:t>
            </a:r>
          </a:p>
          <a:p>
            <a:pPr lvl="5"/>
            <a:r>
              <a:rPr lang="en-US" dirty="0"/>
              <a:t>Test</a:t>
            </a:r>
          </a:p>
          <a:p>
            <a:pPr lvl="6"/>
            <a:r>
              <a:rPr lang="en-US" dirty="0"/>
              <a:t>Test</a:t>
            </a:r>
          </a:p>
          <a:p>
            <a:pPr lvl="7"/>
            <a:r>
              <a:rPr lang="en-US" dirty="0"/>
              <a:t>Test</a:t>
            </a:r>
          </a:p>
          <a:p>
            <a:pPr lvl="8"/>
            <a:r>
              <a:rPr lang="en-US" dirty="0"/>
              <a:t>Test</a:t>
            </a:r>
          </a:p>
        </p:txBody>
      </p:sp>
      <p:sp>
        <p:nvSpPr>
          <p:cNvPr id="5" name="Footer Placeholder 4"/>
          <p:cNvSpPr>
            <a:spLocks noGrp="1"/>
          </p:cNvSpPr>
          <p:nvPr>
            <p:ph type="ftr" sz="quarter" idx="3"/>
          </p:nvPr>
        </p:nvSpPr>
        <p:spPr>
          <a:xfrm>
            <a:off x="780692" y="6546849"/>
            <a:ext cx="7102834" cy="155574"/>
          </a:xfrm>
          <a:prstGeom prst="rect">
            <a:avLst/>
          </a:prstGeom>
        </p:spPr>
        <p:txBody>
          <a:bodyPr vert="horz" lIns="0" tIns="0" rIns="0" bIns="0" rtlCol="0" anchor="b" anchorCtr="0"/>
          <a:lstStyle>
            <a:lvl1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1pPr>
            <a:lvl2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2pPr>
            <a:lvl3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3pPr>
            <a:lvl4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4pPr>
            <a:lvl5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5pPr>
            <a:lvl6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6pPr>
            <a:lvl7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7pPr>
            <a:lvl8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8pPr>
            <a:lvl9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9pPr>
          </a:lstStyle>
          <a:p>
            <a:r>
              <a:rPr lang="en-US" dirty="0"/>
              <a:t>Presentation title | Private and confidential. Not for redistribution.</a:t>
            </a:r>
          </a:p>
        </p:txBody>
      </p:sp>
      <p:sp>
        <p:nvSpPr>
          <p:cNvPr id="6" name="Slide Number Placeholder 5"/>
          <p:cNvSpPr>
            <a:spLocks noGrp="1"/>
          </p:cNvSpPr>
          <p:nvPr>
            <p:ph type="sldNum" sz="quarter" idx="4"/>
          </p:nvPr>
        </p:nvSpPr>
        <p:spPr>
          <a:xfrm>
            <a:off x="460374" y="6546850"/>
            <a:ext cx="218871" cy="155574"/>
          </a:xfrm>
          <a:prstGeom prst="rect">
            <a:avLst/>
          </a:prstGeom>
        </p:spPr>
        <p:txBody>
          <a:bodyPr vert="horz" lIns="0" tIns="0" rIns="0" bIns="0" rtlCol="0" anchor="b" anchorCtr="0"/>
          <a:lstStyle>
            <a:lvl1pPr algn="l">
              <a:defRPr sz="800" b="1" i="0">
                <a:solidFill>
                  <a:schemeClr val="tx1"/>
                </a:solidFill>
                <a:latin typeface="+mn-lt"/>
                <a:ea typeface="Verdana" panose="020B0604030504040204" pitchFamily="34" charset="0"/>
                <a:cs typeface="Verdana" panose="020B0604030504040204" pitchFamily="34" charset="0"/>
              </a:defRPr>
            </a:lvl1pPr>
            <a:lvl2pPr marL="0" algn="l">
              <a:defRPr sz="800" b="1" i="0">
                <a:solidFill>
                  <a:schemeClr val="tx2"/>
                </a:solidFill>
                <a:latin typeface="+mn-lt"/>
                <a:ea typeface="Verdana" panose="020B0604030504040204" pitchFamily="34" charset="0"/>
                <a:cs typeface="Verdana" panose="020B0604030504040204" pitchFamily="34" charset="0"/>
              </a:defRPr>
            </a:lvl2pPr>
            <a:lvl3pPr marL="0" algn="l">
              <a:defRPr sz="800" b="1" i="0">
                <a:solidFill>
                  <a:schemeClr val="tx1"/>
                </a:solidFill>
                <a:latin typeface="+mn-lt"/>
                <a:ea typeface="Verdana" panose="020B0604030504040204" pitchFamily="34" charset="0"/>
                <a:cs typeface="Verdana" panose="020B0604030504040204" pitchFamily="34" charset="0"/>
              </a:defRPr>
            </a:lvl3pPr>
            <a:lvl4pPr marL="0" algn="l">
              <a:defRPr sz="800" b="1" i="0">
                <a:solidFill>
                  <a:schemeClr val="tx2"/>
                </a:solidFill>
                <a:latin typeface="+mn-lt"/>
                <a:ea typeface="Verdana" panose="020B0604030504040204" pitchFamily="34" charset="0"/>
                <a:cs typeface="Verdana" panose="020B0604030504040204" pitchFamily="34" charset="0"/>
              </a:defRPr>
            </a:lvl4pPr>
            <a:lvl5pPr marL="0" algn="l">
              <a:defRPr sz="800" b="1" i="0">
                <a:solidFill>
                  <a:schemeClr val="tx2"/>
                </a:solidFill>
                <a:latin typeface="+mn-lt"/>
                <a:ea typeface="Verdana" panose="020B0604030504040204" pitchFamily="34" charset="0"/>
                <a:cs typeface="Verdana" panose="020B0604030504040204" pitchFamily="34" charset="0"/>
              </a:defRPr>
            </a:lvl5pPr>
            <a:lvl6pPr marL="0" algn="l">
              <a:defRPr sz="800" b="1" i="0">
                <a:solidFill>
                  <a:schemeClr val="tx2"/>
                </a:solidFill>
                <a:latin typeface="+mn-lt"/>
                <a:ea typeface="Verdana" panose="020B0604030504040204" pitchFamily="34" charset="0"/>
                <a:cs typeface="Verdana" panose="020B0604030504040204" pitchFamily="34" charset="0"/>
              </a:defRPr>
            </a:lvl6pPr>
            <a:lvl7pPr marL="0" algn="l">
              <a:defRPr sz="800" b="1" i="0">
                <a:solidFill>
                  <a:schemeClr val="tx2"/>
                </a:solidFill>
                <a:latin typeface="+mn-lt"/>
                <a:ea typeface="Verdana" panose="020B0604030504040204" pitchFamily="34" charset="0"/>
                <a:cs typeface="Verdana" panose="020B0604030504040204" pitchFamily="34" charset="0"/>
              </a:defRPr>
            </a:lvl7pPr>
            <a:lvl8pPr marL="0" algn="l">
              <a:defRPr sz="800" b="1" i="0">
                <a:solidFill>
                  <a:schemeClr val="tx2"/>
                </a:solidFill>
                <a:latin typeface="+mn-lt"/>
                <a:ea typeface="Verdana" panose="020B0604030504040204" pitchFamily="34" charset="0"/>
                <a:cs typeface="Verdana" panose="020B0604030504040204" pitchFamily="34" charset="0"/>
              </a:defRPr>
            </a:lvl8pPr>
            <a:lvl9pPr marL="0" algn="l">
              <a:defRPr sz="800" b="1" i="0">
                <a:solidFill>
                  <a:schemeClr val="tx2"/>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dirty="0"/>
          </a:p>
        </p:txBody>
      </p:sp>
      <p:sp>
        <p:nvSpPr>
          <p:cNvPr id="4" name="Rectangle 3">
            <a:extLst>
              <a:ext uri="{FF2B5EF4-FFF2-40B4-BE49-F238E27FC236}">
                <a16:creationId xmlns:a16="http://schemas.microsoft.com/office/drawing/2014/main" id="{A511D247-23B7-924B-AA11-A82B0DD0AD66}"/>
              </a:ext>
            </a:extLst>
          </p:cNvPr>
          <p:cNvSpPr/>
          <p:nvPr userDrawn="1"/>
        </p:nvSpPr>
        <p:spPr bwMode="auto">
          <a:xfrm>
            <a:off x="12366822" y="0"/>
            <a:ext cx="591436" cy="472941"/>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1CDFB26C-227B-3746-AB23-D2C429AAB37B}"/>
              </a:ext>
            </a:extLst>
          </p:cNvPr>
          <p:cNvSpPr/>
          <p:nvPr userDrawn="1"/>
        </p:nvSpPr>
        <p:spPr bwMode="auto">
          <a:xfrm>
            <a:off x="12366822" y="532087"/>
            <a:ext cx="591436" cy="472941"/>
          </a:xfrm>
          <a:prstGeom prst="rect">
            <a:avLst/>
          </a:prstGeom>
          <a:solidFill>
            <a:schemeClr val="accent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5E40AB86-FFD2-F648-8E66-A170F24CE1F2}"/>
              </a:ext>
            </a:extLst>
          </p:cNvPr>
          <p:cNvSpPr/>
          <p:nvPr userDrawn="1"/>
        </p:nvSpPr>
        <p:spPr bwMode="auto">
          <a:xfrm>
            <a:off x="12366822" y="1064175"/>
            <a:ext cx="591436" cy="472941"/>
          </a:xfrm>
          <a:prstGeom prst="rect">
            <a:avLst/>
          </a:prstGeom>
          <a:solidFill>
            <a:schemeClr val="accent3"/>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C5A73BAE-FEF3-C74F-88BF-7EE81350D6FC}"/>
              </a:ext>
            </a:extLst>
          </p:cNvPr>
          <p:cNvSpPr/>
          <p:nvPr userDrawn="1"/>
        </p:nvSpPr>
        <p:spPr bwMode="auto">
          <a:xfrm>
            <a:off x="12356170" y="1596262"/>
            <a:ext cx="591436" cy="472941"/>
          </a:xfrm>
          <a:prstGeom prst="rect">
            <a:avLst/>
          </a:prstGeom>
          <a:solidFill>
            <a:schemeClr val="accent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EE720674-C4F2-C142-AACD-ECD33ABFEEA4}"/>
              </a:ext>
            </a:extLst>
          </p:cNvPr>
          <p:cNvSpPr/>
          <p:nvPr userDrawn="1"/>
        </p:nvSpPr>
        <p:spPr bwMode="auto">
          <a:xfrm>
            <a:off x="12356170" y="2128350"/>
            <a:ext cx="591436" cy="472941"/>
          </a:xfrm>
          <a:prstGeom prst="rect">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259C7F11-5732-7F4F-A5A0-0397E2C2C935}"/>
              </a:ext>
            </a:extLst>
          </p:cNvPr>
          <p:cNvSpPr/>
          <p:nvPr userDrawn="1"/>
        </p:nvSpPr>
        <p:spPr bwMode="auto">
          <a:xfrm>
            <a:off x="12356170" y="2660437"/>
            <a:ext cx="591436" cy="472941"/>
          </a:xfrm>
          <a:prstGeom prst="rect">
            <a:avLst/>
          </a:prstGeom>
          <a:solidFill>
            <a:schemeClr val="accent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6E32224B-34EC-FDD7-9ABE-55A0E05C6020}"/>
              </a:ext>
            </a:extLst>
          </p:cNvPr>
          <p:cNvSpPr/>
          <p:nvPr userDrawn="1"/>
        </p:nvSpPr>
        <p:spPr bwMode="auto">
          <a:xfrm>
            <a:off x="12356170" y="3192525"/>
            <a:ext cx="591436" cy="472941"/>
          </a:xfrm>
          <a:prstGeom prst="rect">
            <a:avLst/>
          </a:prstGeom>
          <a:solidFill>
            <a:srgbClr val="00577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AB2915A5-D851-AFB0-4812-B92C320CE49E}"/>
              </a:ext>
            </a:extLst>
          </p:cNvPr>
          <p:cNvSpPr/>
          <p:nvPr userDrawn="1"/>
        </p:nvSpPr>
        <p:spPr bwMode="auto">
          <a:xfrm>
            <a:off x="12356170" y="3724612"/>
            <a:ext cx="591436" cy="472941"/>
          </a:xfrm>
          <a:prstGeom prst="rect">
            <a:avLst/>
          </a:prstGeom>
          <a:solidFill>
            <a:srgbClr val="1D4D5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26" name="Rectangle 25">
            <a:extLst>
              <a:ext uri="{FF2B5EF4-FFF2-40B4-BE49-F238E27FC236}">
                <a16:creationId xmlns:a16="http://schemas.microsoft.com/office/drawing/2014/main" id="{3C2A26BB-2D73-4A85-120F-D0B168945D47}"/>
              </a:ext>
            </a:extLst>
          </p:cNvPr>
          <p:cNvSpPr/>
          <p:nvPr userDrawn="1"/>
        </p:nvSpPr>
        <p:spPr bwMode="auto">
          <a:xfrm>
            <a:off x="12356170" y="4256700"/>
            <a:ext cx="591436" cy="472941"/>
          </a:xfrm>
          <a:prstGeom prst="rect">
            <a:avLst/>
          </a:prstGeom>
          <a:solidFill>
            <a:srgbClr val="56595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27" name="Rectangle 26">
            <a:extLst>
              <a:ext uri="{FF2B5EF4-FFF2-40B4-BE49-F238E27FC236}">
                <a16:creationId xmlns:a16="http://schemas.microsoft.com/office/drawing/2014/main" id="{31A44037-E501-5D48-BCE7-0B7EBE6A8477}"/>
              </a:ext>
            </a:extLst>
          </p:cNvPr>
          <p:cNvSpPr/>
          <p:nvPr userDrawn="1"/>
        </p:nvSpPr>
        <p:spPr bwMode="auto">
          <a:xfrm>
            <a:off x="12356170" y="4788787"/>
            <a:ext cx="591436" cy="472941"/>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28" name="Rectangle 27">
            <a:extLst>
              <a:ext uri="{FF2B5EF4-FFF2-40B4-BE49-F238E27FC236}">
                <a16:creationId xmlns:a16="http://schemas.microsoft.com/office/drawing/2014/main" id="{71427B84-7B76-0191-9858-F7D1285949D5}"/>
              </a:ext>
            </a:extLst>
          </p:cNvPr>
          <p:cNvSpPr/>
          <p:nvPr userDrawn="1"/>
        </p:nvSpPr>
        <p:spPr bwMode="auto">
          <a:xfrm>
            <a:off x="12356170" y="5320874"/>
            <a:ext cx="591436" cy="472941"/>
          </a:xfrm>
          <a:prstGeom prst="rect">
            <a:avLst/>
          </a:prstGeom>
          <a:solidFill>
            <a:srgbClr val="F1F1F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29" name="Rectangle 28">
            <a:extLst>
              <a:ext uri="{FF2B5EF4-FFF2-40B4-BE49-F238E27FC236}">
                <a16:creationId xmlns:a16="http://schemas.microsoft.com/office/drawing/2014/main" id="{96FE6587-9D46-D96E-0316-9FC07512B76B}"/>
              </a:ext>
            </a:extLst>
          </p:cNvPr>
          <p:cNvSpPr/>
          <p:nvPr userDrawn="1"/>
        </p:nvSpPr>
        <p:spPr bwMode="auto">
          <a:xfrm>
            <a:off x="12356170" y="5852967"/>
            <a:ext cx="591436" cy="472941"/>
          </a:xfrm>
          <a:prstGeom prst="rect">
            <a:avLst/>
          </a:prstGeom>
          <a:solidFill>
            <a:srgbClr val="EFE7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41" name="Rectangle 40">
            <a:extLst>
              <a:ext uri="{FF2B5EF4-FFF2-40B4-BE49-F238E27FC236}">
                <a16:creationId xmlns:a16="http://schemas.microsoft.com/office/drawing/2014/main" id="{885A0925-C499-1B7A-A897-79CB7E6C1751}"/>
              </a:ext>
            </a:extLst>
          </p:cNvPr>
          <p:cNvSpPr/>
          <p:nvPr userDrawn="1"/>
        </p:nvSpPr>
        <p:spPr bwMode="auto">
          <a:xfrm>
            <a:off x="12366822" y="6385059"/>
            <a:ext cx="591436" cy="472941"/>
          </a:xfrm>
          <a:prstGeom prst="rect">
            <a:avLst/>
          </a:prstGeom>
          <a:solidFill>
            <a:srgbClr val="25282A"/>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8053187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Lst>
  <p:hf hdr="0"/>
  <p:txStyles>
    <p:titleStyle>
      <a:lvl1pPr algn="l" defTabSz="914400" rtl="0" eaLnBrk="1" latinLnBrk="0" hangingPunct="1">
        <a:lnSpc>
          <a:spcPct val="100000"/>
        </a:lnSpc>
        <a:spcBef>
          <a:spcPct val="0"/>
        </a:spcBef>
        <a:buNone/>
        <a:defRPr sz="2800" b="1" i="0" kern="1200">
          <a:solidFill>
            <a:schemeClr val="accent1"/>
          </a:solidFill>
          <a:latin typeface="+mj-lt"/>
          <a:ea typeface="Century Gothic" panose="020B0502020202020204" pitchFamily="34" charset="0"/>
          <a:cs typeface="Segoe UI" panose="020B0502040204020203"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2"/>
          </a:solidFill>
          <a:latin typeface="+mn-lt"/>
          <a:ea typeface="Roboto" panose="02000000000000000000" pitchFamily="2" charset="0"/>
          <a:cs typeface="Segoe UI" panose="020B0502040204020203" pitchFamily="34" charset="0"/>
        </a:defRPr>
      </a:lvl1pPr>
      <a:lvl2pPr marL="0" indent="0" algn="l" defTabSz="914400" rtl="0" eaLnBrk="1" latinLnBrk="0" hangingPunct="1">
        <a:lnSpc>
          <a:spcPct val="100000"/>
        </a:lnSpc>
        <a:spcBef>
          <a:spcPts val="0"/>
        </a:spcBef>
        <a:spcAft>
          <a:spcPts val="1200"/>
        </a:spcAft>
        <a:buClr>
          <a:schemeClr val="accent1"/>
        </a:buClr>
        <a:buFontTx/>
        <a:buNone/>
        <a:tabLst>
          <a:tab pos="280988" algn="l"/>
        </a:tabLst>
        <a:defRPr sz="1800" b="1" i="0" kern="1200">
          <a:solidFill>
            <a:schemeClr val="tx2"/>
          </a:solidFill>
          <a:latin typeface="+mn-lt"/>
          <a:ea typeface="Roboto" panose="02000000000000000000" pitchFamily="2" charset="0"/>
          <a:cs typeface="Segoe UI" panose="020B0502040204020203" pitchFamily="34" charset="0"/>
        </a:defRPr>
      </a:lvl2pPr>
      <a:lvl3pPr marL="228600" indent="-228600" algn="l" defTabSz="292608" rtl="0" eaLnBrk="1" latinLnBrk="0" hangingPunct="1">
        <a:lnSpc>
          <a:spcPct val="100000"/>
        </a:lnSpc>
        <a:spcBef>
          <a:spcPts val="0"/>
        </a:spcBef>
        <a:spcAft>
          <a:spcPts val="600"/>
        </a:spcAft>
        <a:buClr>
          <a:schemeClr val="tx1"/>
        </a:buClr>
        <a:buFont typeface="Arial" panose="020B0604020202020204" pitchFamily="34" charset="0"/>
        <a:buChar char="•"/>
        <a:tabLst>
          <a:tab pos="276225" algn="l"/>
          <a:tab pos="584200" algn="l"/>
        </a:tabLst>
        <a:defRPr sz="1800" b="0" i="0" kern="1200">
          <a:solidFill>
            <a:schemeClr val="tx2"/>
          </a:solidFill>
          <a:latin typeface="+mn-lt"/>
          <a:ea typeface="Roboto" panose="02000000000000000000" pitchFamily="2" charset="0"/>
          <a:cs typeface="Segoe UI" panose="020B0502040204020203" pitchFamily="34" charset="0"/>
        </a:defRPr>
      </a:lvl3pPr>
      <a:lvl4pPr marL="457200" marR="0" indent="-228600" algn="l" defTabSz="292608" rtl="0" eaLnBrk="1" fontAlgn="auto" latinLnBrk="0" hangingPunct="1">
        <a:lnSpc>
          <a:spcPct val="100000"/>
        </a:lnSpc>
        <a:spcBef>
          <a:spcPts val="0"/>
        </a:spcBef>
        <a:spcAft>
          <a:spcPts val="600"/>
        </a:spcAft>
        <a:buClr>
          <a:schemeClr val="tx1"/>
        </a:buClr>
        <a:buSzPct val="100000"/>
        <a:buFont typeface="Arial" panose="020B0604020202020204" pitchFamily="34" charset="0"/>
        <a:buChar char="•"/>
        <a:tabLst/>
        <a:defRPr sz="1600" b="0" i="0" kern="1200">
          <a:solidFill>
            <a:schemeClr val="tx2"/>
          </a:solidFill>
          <a:latin typeface="+mn-lt"/>
          <a:ea typeface="Roboto" panose="02000000000000000000" pitchFamily="2" charset="0"/>
          <a:cs typeface="Segoe UI" panose="020B0502040204020203" pitchFamily="34" charset="0"/>
        </a:defRPr>
      </a:lvl4pPr>
      <a:lvl5pPr marL="685800" indent="-228600" algn="l" defTabSz="292608" rtl="0" eaLnBrk="1" latinLnBrk="0" hangingPunct="1">
        <a:lnSpc>
          <a:spcPct val="100000"/>
        </a:lnSpc>
        <a:spcBef>
          <a:spcPts val="0"/>
        </a:spcBef>
        <a:spcAft>
          <a:spcPts val="600"/>
        </a:spcAft>
        <a:buClr>
          <a:schemeClr val="tx1"/>
        </a:buClr>
        <a:buSzPct val="100000"/>
        <a:buFont typeface="Arial" panose="020B0604020202020204" pitchFamily="34" charset="0"/>
        <a:buChar char="•"/>
        <a:tabLst>
          <a:tab pos="292608" algn="l"/>
          <a:tab pos="585216" algn="l"/>
        </a:tabLst>
        <a:defRPr sz="1600" b="0" i="0" kern="1200">
          <a:solidFill>
            <a:schemeClr val="tx2"/>
          </a:solidFill>
          <a:latin typeface="+mn-lt"/>
          <a:ea typeface="Roboto" panose="02000000000000000000" pitchFamily="2" charset="0"/>
          <a:cs typeface="Segoe UI" panose="020B0502040204020203" pitchFamily="34" charset="0"/>
        </a:defRPr>
      </a:lvl5pPr>
      <a:lvl6pPr marL="283464"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800" b="0" i="0" kern="1200">
          <a:solidFill>
            <a:schemeClr val="tx2"/>
          </a:solidFill>
          <a:latin typeface="+mn-lt"/>
          <a:ea typeface="Roboto" panose="02000000000000000000" pitchFamily="2" charset="0"/>
          <a:cs typeface="Segoe UI" panose="020B0502040204020203" pitchFamily="34" charset="0"/>
        </a:defRPr>
      </a:lvl6pPr>
      <a:lvl7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Segoe UI" panose="020B0502040204020203" pitchFamily="34" charset="0"/>
        </a:defRPr>
      </a:lvl7pPr>
      <a:lvl8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Segoe UI" panose="020B0502040204020203" pitchFamily="34" charset="0"/>
        </a:defRPr>
      </a:lvl8pPr>
      <a:lvl9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Segoe UI" panose="020B0502040204020203" pitchFamily="34" charset="0"/>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08">
          <p15:clr>
            <a:srgbClr val="F26B43"/>
          </p15:clr>
        </p15:guide>
        <p15:guide id="12" pos="3912">
          <p15:clr>
            <a:srgbClr val="F26B43"/>
          </p15:clr>
        </p15:guide>
        <p15:guide id="13" pos="7388">
          <p15:clr>
            <a:srgbClr val="F26B43"/>
          </p15:clr>
        </p15:guide>
        <p15:guide id="15" pos="4976">
          <p15:clr>
            <a:srgbClr val="F26B43"/>
          </p15:clr>
        </p15:guide>
        <p15:guide id="16" pos="5118">
          <p15:clr>
            <a:srgbClr val="F26B43"/>
          </p15:clr>
        </p15:guide>
        <p15:guide id="25" orient="horz" pos="236">
          <p15:clr>
            <a:srgbClr val="F26B43"/>
          </p15:clr>
        </p15:guide>
        <p15:guide id="31" orient="horz" pos="4122">
          <p15:clr>
            <a:srgbClr val="F26B43"/>
          </p15:clr>
        </p15:guide>
        <p15:guide id="32" orient="horz" pos="4038">
          <p15:clr>
            <a:srgbClr val="F26B43"/>
          </p15:clr>
        </p15:guide>
        <p15:guide id="37" pos="2562">
          <p15:clr>
            <a:srgbClr val="F26B43"/>
          </p15:clr>
        </p15:guide>
        <p15:guide id="40" pos="3768">
          <p15:clr>
            <a:srgbClr val="F26B43"/>
          </p15:clr>
        </p15:guide>
        <p15:guide id="49" orient="horz" pos="816">
          <p15:clr>
            <a:srgbClr val="F26B43"/>
          </p15:clr>
        </p15:guide>
        <p15:guide id="50" orient="horz" pos="1001">
          <p15:clr>
            <a:srgbClr val="F26B43"/>
          </p15:clr>
        </p15:guide>
        <p15:guide id="51" pos="290">
          <p15:clr>
            <a:srgbClr val="F26B43"/>
          </p15:clr>
        </p15:guide>
        <p15:guide id="52" pos="953">
          <p15:clr>
            <a:srgbClr val="F26B43"/>
          </p15:clr>
        </p15:guide>
        <p15:guide id="53" pos="1100">
          <p15:clr>
            <a:srgbClr val="F26B43"/>
          </p15:clr>
        </p15:guide>
        <p15:guide id="54" pos="1758">
          <p15:clr>
            <a:srgbClr val="F26B43"/>
          </p15:clr>
        </p15:guide>
        <p15:guide id="55" pos="1900">
          <p15:clr>
            <a:srgbClr val="F26B43"/>
          </p15:clr>
        </p15:guide>
        <p15:guide id="56" pos="3370">
          <p15:clr>
            <a:srgbClr val="F26B43"/>
          </p15:clr>
        </p15:guide>
        <p15:guide id="57" pos="3510">
          <p15:clr>
            <a:srgbClr val="F26B43"/>
          </p15:clr>
        </p15:guide>
        <p15:guide id="58" pos="4168">
          <p15:clr>
            <a:srgbClr val="F26B43"/>
          </p15:clr>
        </p15:guide>
        <p15:guide id="59" pos="4310">
          <p15:clr>
            <a:srgbClr val="F26B43"/>
          </p15:clr>
        </p15:guide>
        <p15:guide id="60" pos="5774">
          <p15:clr>
            <a:srgbClr val="F26B43"/>
          </p15:clr>
        </p15:guide>
        <p15:guide id="61" pos="5918">
          <p15:clr>
            <a:srgbClr val="F26B43"/>
          </p15:clr>
        </p15:guide>
        <p15:guide id="62" pos="6582">
          <p15:clr>
            <a:srgbClr val="F26B43"/>
          </p15:clr>
        </p15:guide>
        <p15:guide id="63" pos="67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4134" y="374650"/>
            <a:ext cx="11230185" cy="923494"/>
          </a:xfrm>
          <a:prstGeom prst="rect">
            <a:avLst/>
          </a:prstGeom>
        </p:spPr>
        <p:txBody>
          <a:bodyPr vert="horz" lIns="0" tIns="0" rIns="0" bIns="0" rtlCol="0" anchor="t" anchorCtr="0">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74135" y="1596266"/>
            <a:ext cx="11230184" cy="481723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Test</a:t>
            </a:r>
          </a:p>
          <a:p>
            <a:pPr lvl="3"/>
            <a:r>
              <a:rPr lang="en-US" dirty="0"/>
              <a:t>Test</a:t>
            </a:r>
          </a:p>
          <a:p>
            <a:pPr lvl="4"/>
            <a:r>
              <a:rPr lang="en-US" dirty="0"/>
              <a:t>Test</a:t>
            </a:r>
          </a:p>
          <a:p>
            <a:pPr lvl="5"/>
            <a:r>
              <a:rPr lang="en-US" dirty="0"/>
              <a:t>Test</a:t>
            </a:r>
          </a:p>
          <a:p>
            <a:pPr lvl="6"/>
            <a:r>
              <a:rPr lang="en-US" dirty="0"/>
              <a:t>Test</a:t>
            </a:r>
          </a:p>
          <a:p>
            <a:pPr lvl="7"/>
            <a:r>
              <a:rPr lang="en-US" dirty="0"/>
              <a:t>Test</a:t>
            </a:r>
          </a:p>
          <a:p>
            <a:pPr lvl="8"/>
            <a:r>
              <a:rPr lang="en-US" dirty="0"/>
              <a:t>Test</a:t>
            </a:r>
          </a:p>
        </p:txBody>
      </p:sp>
      <p:sp>
        <p:nvSpPr>
          <p:cNvPr id="5" name="Footer Placeholder 4"/>
          <p:cNvSpPr>
            <a:spLocks noGrp="1"/>
          </p:cNvSpPr>
          <p:nvPr>
            <p:ph type="ftr" sz="quarter" idx="3"/>
          </p:nvPr>
        </p:nvSpPr>
        <p:spPr>
          <a:xfrm>
            <a:off x="797627" y="6546849"/>
            <a:ext cx="7046740" cy="155574"/>
          </a:xfrm>
          <a:prstGeom prst="rect">
            <a:avLst/>
          </a:prstGeom>
        </p:spPr>
        <p:txBody>
          <a:bodyPr vert="horz" lIns="0" tIns="0" rIns="0" bIns="0" rtlCol="0" anchor="b" anchorCtr="0"/>
          <a:lstStyle>
            <a:lvl1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1pPr>
            <a:lvl2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2pPr>
            <a:lvl3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3pPr>
            <a:lvl4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4pPr>
            <a:lvl5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5pPr>
            <a:lvl6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6pPr>
            <a:lvl7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7pPr>
            <a:lvl8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8pPr>
            <a:lvl9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9pPr>
          </a:lstStyle>
          <a:p>
            <a:r>
              <a:rPr lang="en-US"/>
              <a:t>Martin Luther King, Jr. Day | January 15, 2024</a:t>
            </a:r>
            <a:endParaRPr lang="en-US" dirty="0"/>
          </a:p>
        </p:txBody>
      </p:sp>
      <p:sp>
        <p:nvSpPr>
          <p:cNvPr id="6" name="Slide Number Placeholder 5"/>
          <p:cNvSpPr>
            <a:spLocks noGrp="1"/>
          </p:cNvSpPr>
          <p:nvPr>
            <p:ph type="sldNum" sz="quarter" idx="4"/>
          </p:nvPr>
        </p:nvSpPr>
        <p:spPr>
          <a:xfrm>
            <a:off x="477313" y="6546850"/>
            <a:ext cx="218871" cy="155574"/>
          </a:xfrm>
          <a:prstGeom prst="rect">
            <a:avLst/>
          </a:prstGeom>
        </p:spPr>
        <p:txBody>
          <a:bodyPr vert="horz" lIns="0" tIns="0" rIns="0" bIns="0" rtlCol="0" anchor="b" anchorCtr="0"/>
          <a:lstStyle>
            <a:lvl1pPr algn="l">
              <a:defRPr sz="800" b="1" i="0">
                <a:solidFill>
                  <a:schemeClr val="tx1"/>
                </a:solidFill>
                <a:latin typeface="+mn-lt"/>
                <a:ea typeface="Verdana" panose="020B0604030504040204" pitchFamily="34" charset="0"/>
                <a:cs typeface="Verdana" panose="020B0604030504040204" pitchFamily="34" charset="0"/>
              </a:defRPr>
            </a:lvl1pPr>
            <a:lvl2pPr marL="0" algn="l">
              <a:defRPr sz="800" b="1" i="0">
                <a:solidFill>
                  <a:schemeClr val="tx2"/>
                </a:solidFill>
                <a:latin typeface="+mn-lt"/>
                <a:ea typeface="Verdana" panose="020B0604030504040204" pitchFamily="34" charset="0"/>
                <a:cs typeface="Verdana" panose="020B0604030504040204" pitchFamily="34" charset="0"/>
              </a:defRPr>
            </a:lvl2pPr>
            <a:lvl3pPr marL="0" algn="l">
              <a:defRPr sz="800" b="1" i="0">
                <a:solidFill>
                  <a:schemeClr val="tx1"/>
                </a:solidFill>
                <a:latin typeface="+mn-lt"/>
                <a:ea typeface="Verdana" panose="020B0604030504040204" pitchFamily="34" charset="0"/>
                <a:cs typeface="Verdana" panose="020B0604030504040204" pitchFamily="34" charset="0"/>
              </a:defRPr>
            </a:lvl3pPr>
            <a:lvl4pPr marL="0" algn="l">
              <a:defRPr sz="800" b="1" i="0">
                <a:solidFill>
                  <a:schemeClr val="tx2"/>
                </a:solidFill>
                <a:latin typeface="+mn-lt"/>
                <a:ea typeface="Verdana" panose="020B0604030504040204" pitchFamily="34" charset="0"/>
                <a:cs typeface="Verdana" panose="020B0604030504040204" pitchFamily="34" charset="0"/>
              </a:defRPr>
            </a:lvl4pPr>
            <a:lvl5pPr marL="0" algn="l">
              <a:defRPr sz="800" b="1" i="0">
                <a:solidFill>
                  <a:schemeClr val="tx2"/>
                </a:solidFill>
                <a:latin typeface="+mn-lt"/>
                <a:ea typeface="Verdana" panose="020B0604030504040204" pitchFamily="34" charset="0"/>
                <a:cs typeface="Verdana" panose="020B0604030504040204" pitchFamily="34" charset="0"/>
              </a:defRPr>
            </a:lvl5pPr>
            <a:lvl6pPr marL="0" algn="l">
              <a:defRPr sz="800" b="1" i="0">
                <a:solidFill>
                  <a:schemeClr val="tx2"/>
                </a:solidFill>
                <a:latin typeface="+mn-lt"/>
                <a:ea typeface="Verdana" panose="020B0604030504040204" pitchFamily="34" charset="0"/>
                <a:cs typeface="Verdana" panose="020B0604030504040204" pitchFamily="34" charset="0"/>
              </a:defRPr>
            </a:lvl6pPr>
            <a:lvl7pPr marL="0" algn="l">
              <a:defRPr sz="800" b="1" i="0">
                <a:solidFill>
                  <a:schemeClr val="tx2"/>
                </a:solidFill>
                <a:latin typeface="+mn-lt"/>
                <a:ea typeface="Verdana" panose="020B0604030504040204" pitchFamily="34" charset="0"/>
                <a:cs typeface="Verdana" panose="020B0604030504040204" pitchFamily="34" charset="0"/>
              </a:defRPr>
            </a:lvl7pPr>
            <a:lvl8pPr marL="0" algn="l">
              <a:defRPr sz="800" b="1" i="0">
                <a:solidFill>
                  <a:schemeClr val="tx2"/>
                </a:solidFill>
                <a:latin typeface="+mn-lt"/>
                <a:ea typeface="Verdana" panose="020B0604030504040204" pitchFamily="34" charset="0"/>
                <a:cs typeface="Verdana" panose="020B0604030504040204" pitchFamily="34" charset="0"/>
              </a:defRPr>
            </a:lvl8pPr>
            <a:lvl9pPr marL="0" algn="l">
              <a:defRPr sz="800" b="1" i="0">
                <a:solidFill>
                  <a:schemeClr val="tx2"/>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dirty="0"/>
          </a:p>
        </p:txBody>
      </p:sp>
      <p:sp>
        <p:nvSpPr>
          <p:cNvPr id="4" name="Rectangle 3">
            <a:extLst>
              <a:ext uri="{FF2B5EF4-FFF2-40B4-BE49-F238E27FC236}">
                <a16:creationId xmlns:a16="http://schemas.microsoft.com/office/drawing/2014/main" id="{A511D247-23B7-924B-AA11-A82B0DD0AD66}"/>
              </a:ext>
            </a:extLst>
          </p:cNvPr>
          <p:cNvSpPr/>
          <p:nvPr userDrawn="1"/>
        </p:nvSpPr>
        <p:spPr bwMode="auto">
          <a:xfrm>
            <a:off x="12366823" y="2"/>
            <a:ext cx="706685" cy="472941"/>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1CDFB26C-227B-3746-AB23-D2C429AAB37B}"/>
              </a:ext>
            </a:extLst>
          </p:cNvPr>
          <p:cNvSpPr/>
          <p:nvPr userDrawn="1"/>
        </p:nvSpPr>
        <p:spPr bwMode="auto">
          <a:xfrm>
            <a:off x="12366823" y="532094"/>
            <a:ext cx="706685" cy="472941"/>
          </a:xfrm>
          <a:prstGeom prst="rect">
            <a:avLst/>
          </a:prstGeom>
          <a:solidFill>
            <a:schemeClr val="accent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5E40AB86-FFD2-F648-8E66-A170F24CE1F2}"/>
              </a:ext>
            </a:extLst>
          </p:cNvPr>
          <p:cNvSpPr/>
          <p:nvPr userDrawn="1"/>
        </p:nvSpPr>
        <p:spPr bwMode="auto">
          <a:xfrm>
            <a:off x="12366823" y="1064182"/>
            <a:ext cx="706685" cy="472941"/>
          </a:xfrm>
          <a:prstGeom prst="rect">
            <a:avLst/>
          </a:prstGeom>
          <a:solidFill>
            <a:schemeClr val="accent3"/>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C5A73BAE-FEF3-C74F-88BF-7EE81350D6FC}"/>
              </a:ext>
            </a:extLst>
          </p:cNvPr>
          <p:cNvSpPr/>
          <p:nvPr userDrawn="1"/>
        </p:nvSpPr>
        <p:spPr bwMode="auto">
          <a:xfrm>
            <a:off x="12356172" y="1596266"/>
            <a:ext cx="706685" cy="472941"/>
          </a:xfrm>
          <a:prstGeom prst="rect">
            <a:avLst/>
          </a:prstGeom>
          <a:solidFill>
            <a:schemeClr val="accent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EE720674-C4F2-C142-AACD-ECD33ABFEEA4}"/>
              </a:ext>
            </a:extLst>
          </p:cNvPr>
          <p:cNvSpPr/>
          <p:nvPr userDrawn="1"/>
        </p:nvSpPr>
        <p:spPr bwMode="auto">
          <a:xfrm>
            <a:off x="12356172" y="2128357"/>
            <a:ext cx="706685" cy="472941"/>
          </a:xfrm>
          <a:prstGeom prst="rect">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259C7F11-5732-7F4F-A5A0-0397E2C2C935}"/>
              </a:ext>
            </a:extLst>
          </p:cNvPr>
          <p:cNvSpPr/>
          <p:nvPr userDrawn="1"/>
        </p:nvSpPr>
        <p:spPr bwMode="auto">
          <a:xfrm>
            <a:off x="12356172" y="2660444"/>
            <a:ext cx="706685" cy="472941"/>
          </a:xfrm>
          <a:prstGeom prst="rect">
            <a:avLst/>
          </a:prstGeom>
          <a:solidFill>
            <a:schemeClr val="accent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6E32224B-34EC-FDD7-9ABE-55A0E05C6020}"/>
              </a:ext>
            </a:extLst>
          </p:cNvPr>
          <p:cNvSpPr/>
          <p:nvPr userDrawn="1"/>
        </p:nvSpPr>
        <p:spPr bwMode="auto">
          <a:xfrm>
            <a:off x="12356172" y="3192532"/>
            <a:ext cx="706685" cy="472941"/>
          </a:xfrm>
          <a:prstGeom prst="rect">
            <a:avLst/>
          </a:prstGeom>
          <a:solidFill>
            <a:srgbClr val="00577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AB2915A5-D851-AFB0-4812-B92C320CE49E}"/>
              </a:ext>
            </a:extLst>
          </p:cNvPr>
          <p:cNvSpPr/>
          <p:nvPr userDrawn="1"/>
        </p:nvSpPr>
        <p:spPr bwMode="auto">
          <a:xfrm>
            <a:off x="12356172" y="3724619"/>
            <a:ext cx="706685" cy="472941"/>
          </a:xfrm>
          <a:prstGeom prst="rect">
            <a:avLst/>
          </a:prstGeom>
          <a:solidFill>
            <a:srgbClr val="1D4D5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26" name="Rectangle 25">
            <a:extLst>
              <a:ext uri="{FF2B5EF4-FFF2-40B4-BE49-F238E27FC236}">
                <a16:creationId xmlns:a16="http://schemas.microsoft.com/office/drawing/2014/main" id="{3C2A26BB-2D73-4A85-120F-D0B168945D47}"/>
              </a:ext>
            </a:extLst>
          </p:cNvPr>
          <p:cNvSpPr/>
          <p:nvPr userDrawn="1"/>
        </p:nvSpPr>
        <p:spPr bwMode="auto">
          <a:xfrm>
            <a:off x="12356172" y="4256707"/>
            <a:ext cx="706685" cy="472941"/>
          </a:xfrm>
          <a:prstGeom prst="rect">
            <a:avLst/>
          </a:prstGeom>
          <a:solidFill>
            <a:srgbClr val="56595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27" name="Rectangle 26">
            <a:extLst>
              <a:ext uri="{FF2B5EF4-FFF2-40B4-BE49-F238E27FC236}">
                <a16:creationId xmlns:a16="http://schemas.microsoft.com/office/drawing/2014/main" id="{31A44037-E501-5D48-BCE7-0B7EBE6A8477}"/>
              </a:ext>
            </a:extLst>
          </p:cNvPr>
          <p:cNvSpPr/>
          <p:nvPr userDrawn="1"/>
        </p:nvSpPr>
        <p:spPr bwMode="auto">
          <a:xfrm>
            <a:off x="12356172" y="4788794"/>
            <a:ext cx="706685" cy="472941"/>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28" name="Rectangle 27">
            <a:extLst>
              <a:ext uri="{FF2B5EF4-FFF2-40B4-BE49-F238E27FC236}">
                <a16:creationId xmlns:a16="http://schemas.microsoft.com/office/drawing/2014/main" id="{71427B84-7B76-0191-9858-F7D1285949D5}"/>
              </a:ext>
            </a:extLst>
          </p:cNvPr>
          <p:cNvSpPr/>
          <p:nvPr userDrawn="1"/>
        </p:nvSpPr>
        <p:spPr bwMode="auto">
          <a:xfrm>
            <a:off x="12356172" y="5320881"/>
            <a:ext cx="706685" cy="472941"/>
          </a:xfrm>
          <a:prstGeom prst="rect">
            <a:avLst/>
          </a:prstGeom>
          <a:solidFill>
            <a:srgbClr val="F1F1F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29" name="Rectangle 28">
            <a:extLst>
              <a:ext uri="{FF2B5EF4-FFF2-40B4-BE49-F238E27FC236}">
                <a16:creationId xmlns:a16="http://schemas.microsoft.com/office/drawing/2014/main" id="{96FE6587-9D46-D96E-0316-9FC07512B76B}"/>
              </a:ext>
            </a:extLst>
          </p:cNvPr>
          <p:cNvSpPr/>
          <p:nvPr userDrawn="1"/>
        </p:nvSpPr>
        <p:spPr bwMode="auto">
          <a:xfrm>
            <a:off x="12356172" y="5852974"/>
            <a:ext cx="706685" cy="472941"/>
          </a:xfrm>
          <a:prstGeom prst="rect">
            <a:avLst/>
          </a:prstGeom>
          <a:solidFill>
            <a:srgbClr val="EFE7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
        <p:nvSpPr>
          <p:cNvPr id="41" name="Rectangle 40">
            <a:extLst>
              <a:ext uri="{FF2B5EF4-FFF2-40B4-BE49-F238E27FC236}">
                <a16:creationId xmlns:a16="http://schemas.microsoft.com/office/drawing/2014/main" id="{885A0925-C499-1B7A-A897-79CB7E6C1751}"/>
              </a:ext>
            </a:extLst>
          </p:cNvPr>
          <p:cNvSpPr/>
          <p:nvPr userDrawn="1"/>
        </p:nvSpPr>
        <p:spPr bwMode="auto">
          <a:xfrm>
            <a:off x="12366823" y="6385066"/>
            <a:ext cx="706685" cy="472941"/>
          </a:xfrm>
          <a:prstGeom prst="rect">
            <a:avLst/>
          </a:prstGeom>
          <a:solidFill>
            <a:srgbClr val="25282A"/>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Century Gothic" panose="020B0502020202020204" pitchFamily="34"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1661825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Lst>
  <p:hf sldNum="0" hdr="0" dt="0"/>
  <p:txStyles>
    <p:titleStyle>
      <a:lvl1pPr algn="l" defTabSz="914354" rtl="0" eaLnBrk="1" latinLnBrk="0" hangingPunct="1">
        <a:lnSpc>
          <a:spcPct val="100000"/>
        </a:lnSpc>
        <a:spcBef>
          <a:spcPct val="0"/>
        </a:spcBef>
        <a:buNone/>
        <a:defRPr sz="2800" b="1" i="0" kern="1200">
          <a:solidFill>
            <a:schemeClr val="accent1"/>
          </a:solidFill>
          <a:latin typeface="+mj-lt"/>
          <a:ea typeface="Century Gothic" panose="020B0502020202020204" pitchFamily="34" charset="0"/>
          <a:cs typeface="Segoe UI" panose="020B0502040204020203" pitchFamily="34" charset="0"/>
        </a:defRPr>
      </a:lvl1pPr>
    </p:titleStyle>
    <p:bodyStyle>
      <a:lvl1pPr marL="0" indent="0" algn="l" defTabSz="914354" rtl="0" eaLnBrk="1" latinLnBrk="0" hangingPunct="1">
        <a:lnSpc>
          <a:spcPct val="100000"/>
        </a:lnSpc>
        <a:spcBef>
          <a:spcPts val="0"/>
        </a:spcBef>
        <a:spcAft>
          <a:spcPts val="600"/>
        </a:spcAft>
        <a:buFont typeface="Arial" panose="020B0604020202020204" pitchFamily="34" charset="0"/>
        <a:buNone/>
        <a:defRPr sz="1800" b="0" i="0" kern="1200">
          <a:solidFill>
            <a:schemeClr val="tx2"/>
          </a:solidFill>
          <a:latin typeface="+mn-lt"/>
          <a:ea typeface="Roboto" panose="02000000000000000000" pitchFamily="2" charset="0"/>
          <a:cs typeface="Segoe UI" panose="020B0502040204020203" pitchFamily="34" charset="0"/>
        </a:defRPr>
      </a:lvl1pPr>
      <a:lvl2pPr marL="0" indent="0" algn="l" defTabSz="914354" rtl="0" eaLnBrk="1" latinLnBrk="0" hangingPunct="1">
        <a:lnSpc>
          <a:spcPct val="100000"/>
        </a:lnSpc>
        <a:spcBef>
          <a:spcPts val="0"/>
        </a:spcBef>
        <a:spcAft>
          <a:spcPts val="1200"/>
        </a:spcAft>
        <a:buClr>
          <a:schemeClr val="accent1"/>
        </a:buClr>
        <a:buFontTx/>
        <a:buNone/>
        <a:tabLst>
          <a:tab pos="280974" algn="l"/>
        </a:tabLst>
        <a:defRPr sz="1800" b="1" i="0" kern="1200">
          <a:solidFill>
            <a:schemeClr val="tx2"/>
          </a:solidFill>
          <a:latin typeface="+mn-lt"/>
          <a:ea typeface="Roboto" panose="02000000000000000000" pitchFamily="2" charset="0"/>
          <a:cs typeface="Segoe UI" panose="020B0502040204020203" pitchFamily="34" charset="0"/>
        </a:defRPr>
      </a:lvl2pPr>
      <a:lvl3pPr marL="228589" indent="-228589" algn="l" defTabSz="292594" rtl="0" eaLnBrk="1" latinLnBrk="0" hangingPunct="1">
        <a:lnSpc>
          <a:spcPct val="100000"/>
        </a:lnSpc>
        <a:spcBef>
          <a:spcPts val="0"/>
        </a:spcBef>
        <a:spcAft>
          <a:spcPts val="600"/>
        </a:spcAft>
        <a:buClr>
          <a:schemeClr val="tx1"/>
        </a:buClr>
        <a:buFont typeface="Arial" panose="020B0604020202020204" pitchFamily="34" charset="0"/>
        <a:buChar char="•"/>
        <a:tabLst>
          <a:tab pos="276212" algn="l"/>
          <a:tab pos="584171" algn="l"/>
        </a:tabLst>
        <a:defRPr sz="1800" b="0" i="0" kern="1200">
          <a:solidFill>
            <a:schemeClr val="tx2"/>
          </a:solidFill>
          <a:latin typeface="+mn-lt"/>
          <a:ea typeface="Roboto" panose="02000000000000000000" pitchFamily="2" charset="0"/>
          <a:cs typeface="Segoe UI" panose="020B0502040204020203" pitchFamily="34" charset="0"/>
        </a:defRPr>
      </a:lvl3pPr>
      <a:lvl4pPr marL="457178" marR="0" indent="-228589" algn="l" defTabSz="292594" rtl="0" eaLnBrk="1" fontAlgn="auto" latinLnBrk="0" hangingPunct="1">
        <a:lnSpc>
          <a:spcPct val="100000"/>
        </a:lnSpc>
        <a:spcBef>
          <a:spcPts val="0"/>
        </a:spcBef>
        <a:spcAft>
          <a:spcPts val="600"/>
        </a:spcAft>
        <a:buClr>
          <a:schemeClr val="tx1"/>
        </a:buClr>
        <a:buSzPct val="100000"/>
        <a:buFont typeface="Arial" panose="020B0604020202020204" pitchFamily="34" charset="0"/>
        <a:buChar char="•"/>
        <a:tabLst/>
        <a:defRPr sz="1600" b="0" i="0" kern="1200">
          <a:solidFill>
            <a:schemeClr val="tx2"/>
          </a:solidFill>
          <a:latin typeface="+mn-lt"/>
          <a:ea typeface="Roboto" panose="02000000000000000000" pitchFamily="2" charset="0"/>
          <a:cs typeface="Segoe UI" panose="020B0502040204020203" pitchFamily="34" charset="0"/>
        </a:defRPr>
      </a:lvl4pPr>
      <a:lvl5pPr marL="685766" indent="-228589" algn="l" defTabSz="292594" rtl="0" eaLnBrk="1" latinLnBrk="0" hangingPunct="1">
        <a:lnSpc>
          <a:spcPct val="100000"/>
        </a:lnSpc>
        <a:spcBef>
          <a:spcPts val="0"/>
        </a:spcBef>
        <a:spcAft>
          <a:spcPts val="600"/>
        </a:spcAft>
        <a:buClr>
          <a:schemeClr val="tx1"/>
        </a:buClr>
        <a:buSzPct val="100000"/>
        <a:buFont typeface="Arial" panose="020B0604020202020204" pitchFamily="34" charset="0"/>
        <a:buChar char="•"/>
        <a:tabLst>
          <a:tab pos="292594" algn="l"/>
          <a:tab pos="585187" algn="l"/>
        </a:tabLst>
        <a:defRPr sz="1600" b="0" i="0" kern="1200">
          <a:solidFill>
            <a:schemeClr val="tx2"/>
          </a:solidFill>
          <a:latin typeface="+mn-lt"/>
          <a:ea typeface="Roboto" panose="02000000000000000000" pitchFamily="2" charset="0"/>
          <a:cs typeface="Segoe UI" panose="020B0502040204020203" pitchFamily="34" charset="0"/>
        </a:defRPr>
      </a:lvl5pPr>
      <a:lvl6pPr marL="283450" indent="-283450" algn="l" defTabSz="914354" rtl="0" eaLnBrk="1" latinLnBrk="0" hangingPunct="1">
        <a:lnSpc>
          <a:spcPct val="100000"/>
        </a:lnSpc>
        <a:spcBef>
          <a:spcPts val="0"/>
        </a:spcBef>
        <a:spcAft>
          <a:spcPts val="600"/>
        </a:spcAft>
        <a:buClr>
          <a:schemeClr val="tx1"/>
        </a:buClr>
        <a:buSzPct val="100000"/>
        <a:buFont typeface="+mj-lt"/>
        <a:buAutoNum type="arabicPeriod"/>
        <a:tabLst/>
        <a:defRPr sz="1800" b="0" i="0" kern="1200">
          <a:solidFill>
            <a:schemeClr val="tx2"/>
          </a:solidFill>
          <a:latin typeface="+mn-lt"/>
          <a:ea typeface="Roboto" panose="02000000000000000000" pitchFamily="2" charset="0"/>
          <a:cs typeface="Segoe UI" panose="020B0502040204020203" pitchFamily="34" charset="0"/>
        </a:defRPr>
      </a:lvl6pPr>
      <a:lvl7pPr marL="566900" indent="-283450" algn="l" defTabSz="914354"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Segoe UI" panose="020B0502040204020203" pitchFamily="34" charset="0"/>
        </a:defRPr>
      </a:lvl7pPr>
      <a:lvl8pPr marL="566900" indent="-283450" algn="l" defTabSz="914354"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Segoe UI" panose="020B0502040204020203" pitchFamily="34" charset="0"/>
        </a:defRPr>
      </a:lvl8pPr>
      <a:lvl9pPr marL="566900" indent="-283450" algn="l" defTabSz="914354"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Segoe UI" panose="020B0502040204020203" pitchFamily="34" charset="0"/>
        </a:defRPr>
      </a:lvl9pPr>
    </p:bodyStyle>
    <p:otherStyle>
      <a:defPPr>
        <a:defRPr lang="en-US"/>
      </a:defPPr>
      <a:lvl1pPr marL="0" algn="l" defTabSz="914354" rtl="0" eaLnBrk="1" latinLnBrk="0" hangingPunct="1">
        <a:defRPr sz="1400" kern="1200">
          <a:solidFill>
            <a:schemeClr val="tx1"/>
          </a:solidFill>
          <a:latin typeface="+mn-lt"/>
          <a:ea typeface="+mn-ea"/>
          <a:cs typeface="+mn-cs"/>
        </a:defRPr>
      </a:lvl1pPr>
      <a:lvl2pPr marL="457178" algn="l" defTabSz="914354" rtl="0" eaLnBrk="1" latinLnBrk="0" hangingPunct="1">
        <a:defRPr sz="1400" kern="1200">
          <a:solidFill>
            <a:schemeClr val="tx1"/>
          </a:solidFill>
          <a:latin typeface="+mn-lt"/>
          <a:ea typeface="+mn-ea"/>
          <a:cs typeface="+mn-cs"/>
        </a:defRPr>
      </a:lvl2pPr>
      <a:lvl3pPr marL="914354" algn="l" defTabSz="914354" rtl="0" eaLnBrk="1" latinLnBrk="0" hangingPunct="1">
        <a:defRPr sz="1400" kern="1200">
          <a:solidFill>
            <a:schemeClr val="tx1"/>
          </a:solidFill>
          <a:latin typeface="+mn-lt"/>
          <a:ea typeface="+mn-ea"/>
          <a:cs typeface="+mn-cs"/>
        </a:defRPr>
      </a:lvl3pPr>
      <a:lvl4pPr marL="1371532" algn="l" defTabSz="914354" rtl="0" eaLnBrk="1" latinLnBrk="0" hangingPunct="1">
        <a:defRPr sz="1400" kern="1200">
          <a:solidFill>
            <a:schemeClr val="tx1"/>
          </a:solidFill>
          <a:latin typeface="+mn-lt"/>
          <a:ea typeface="+mn-ea"/>
          <a:cs typeface="+mn-cs"/>
        </a:defRPr>
      </a:lvl4pPr>
      <a:lvl5pPr marL="1828709" algn="l" defTabSz="914354" rtl="0" eaLnBrk="1" latinLnBrk="0" hangingPunct="1">
        <a:defRPr sz="1400" kern="1200">
          <a:solidFill>
            <a:schemeClr val="tx1"/>
          </a:solidFill>
          <a:latin typeface="+mn-lt"/>
          <a:ea typeface="+mn-ea"/>
          <a:cs typeface="+mn-cs"/>
        </a:defRPr>
      </a:lvl5pPr>
      <a:lvl6pPr marL="2285886" algn="l" defTabSz="914354" rtl="0" eaLnBrk="1" latinLnBrk="0" hangingPunct="1">
        <a:defRPr sz="1400" kern="1200">
          <a:solidFill>
            <a:schemeClr val="tx1"/>
          </a:solidFill>
          <a:latin typeface="+mn-lt"/>
          <a:ea typeface="+mn-ea"/>
          <a:cs typeface="+mn-cs"/>
        </a:defRPr>
      </a:lvl6pPr>
      <a:lvl7pPr marL="2743062" algn="l" defTabSz="914354" rtl="0" eaLnBrk="1" latinLnBrk="0" hangingPunct="1">
        <a:defRPr sz="1400" kern="1200">
          <a:solidFill>
            <a:schemeClr val="tx1"/>
          </a:solidFill>
          <a:latin typeface="+mn-lt"/>
          <a:ea typeface="+mn-ea"/>
          <a:cs typeface="+mn-cs"/>
        </a:defRPr>
      </a:lvl7pPr>
      <a:lvl8pPr marL="3200240" algn="l" defTabSz="914354" rtl="0" eaLnBrk="1" latinLnBrk="0" hangingPunct="1">
        <a:defRPr sz="1400" kern="1200">
          <a:solidFill>
            <a:schemeClr val="tx1"/>
          </a:solidFill>
          <a:latin typeface="+mn-lt"/>
          <a:ea typeface="+mn-ea"/>
          <a:cs typeface="+mn-cs"/>
        </a:defRPr>
      </a:lvl8pPr>
      <a:lvl9pPr marL="3657418" algn="l" defTabSz="914354"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034">
          <p15:clr>
            <a:srgbClr val="F26B43"/>
          </p15:clr>
        </p15:guide>
        <p15:guide id="12" pos="2941">
          <p15:clr>
            <a:srgbClr val="F26B43"/>
          </p15:clr>
        </p15:guide>
        <p15:guide id="13" pos="5530">
          <p15:clr>
            <a:srgbClr val="F26B43"/>
          </p15:clr>
        </p15:guide>
        <p15:guide id="15" pos="3706">
          <p15:clr>
            <a:srgbClr val="F26B43"/>
          </p15:clr>
        </p15:guide>
        <p15:guide id="16" pos="3854">
          <p15:clr>
            <a:srgbClr val="F26B43"/>
          </p15:clr>
        </p15:guide>
        <p15:guide id="25" orient="horz" pos="236">
          <p15:clr>
            <a:srgbClr val="F26B43"/>
          </p15:clr>
        </p15:guide>
        <p15:guide id="31" orient="horz" pos="4122">
          <p15:clr>
            <a:srgbClr val="F26B43"/>
          </p15:clr>
        </p15:guide>
        <p15:guide id="32" orient="horz" pos="4038">
          <p15:clr>
            <a:srgbClr val="F26B43"/>
          </p15:clr>
        </p15:guide>
        <p15:guide id="37" pos="1891">
          <p15:clr>
            <a:srgbClr val="F26B43"/>
          </p15:clr>
        </p15:guide>
        <p15:guide id="40" pos="2798">
          <p15:clr>
            <a:srgbClr val="F26B43"/>
          </p15:clr>
        </p15:guide>
        <p15:guide id="49" orient="horz" pos="816">
          <p15:clr>
            <a:srgbClr val="F26B43"/>
          </p15:clr>
        </p15:guide>
        <p15:guide id="50" orient="horz" pos="1001">
          <p15:clr>
            <a:srgbClr val="F26B43"/>
          </p15:clr>
        </p15:guide>
        <p15:guide id="51" pos="224">
          <p15:clr>
            <a:srgbClr val="F26B43"/>
          </p15:clr>
        </p15:guide>
        <p15:guide id="52" pos="683">
          <p15:clr>
            <a:srgbClr val="F26B43"/>
          </p15:clr>
        </p15:guide>
        <p15:guide id="53" pos="826">
          <p15:clr>
            <a:srgbClr val="F26B43"/>
          </p15:clr>
        </p15:guide>
        <p15:guide id="54" pos="1290">
          <p15:clr>
            <a:srgbClr val="F26B43"/>
          </p15:clr>
        </p15:guide>
        <p15:guide id="55" pos="1432">
          <p15:clr>
            <a:srgbClr val="F26B43"/>
          </p15:clr>
        </p15:guide>
        <p15:guide id="56" pos="2498">
          <p15:clr>
            <a:srgbClr val="F26B43"/>
          </p15:clr>
        </p15:guide>
        <p15:guide id="57" pos="2640">
          <p15:clr>
            <a:srgbClr val="F26B43"/>
          </p15:clr>
        </p15:guide>
        <p15:guide id="58" pos="3104">
          <p15:clr>
            <a:srgbClr val="F26B43"/>
          </p15:clr>
        </p15:guide>
        <p15:guide id="59" pos="3247">
          <p15:clr>
            <a:srgbClr val="F26B43"/>
          </p15:clr>
        </p15:guide>
        <p15:guide id="60" pos="4312">
          <p15:clr>
            <a:srgbClr val="F26B43"/>
          </p15:clr>
        </p15:guide>
        <p15:guide id="61" pos="4455">
          <p15:clr>
            <a:srgbClr val="F26B43"/>
          </p15:clr>
        </p15:guide>
        <p15:guide id="62" pos="4914">
          <p15:clr>
            <a:srgbClr val="F26B43"/>
          </p15:clr>
        </p15:guide>
        <p15:guide id="63" pos="506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diagramColors" Target="../diagrams/colors2.xml"/><Relationship Id="rId11" Type="http://schemas.openxmlformats.org/officeDocument/2006/relationships/image" Target="../media/image48.svg"/><Relationship Id="rId5" Type="http://schemas.openxmlformats.org/officeDocument/2006/relationships/diagramQuickStyle" Target="../diagrams/quickStyle2.xml"/><Relationship Id="rId10" Type="http://schemas.openxmlformats.org/officeDocument/2006/relationships/image" Target="../media/image47.png"/><Relationship Id="rId4" Type="http://schemas.openxmlformats.org/officeDocument/2006/relationships/diagramLayout" Target="../diagrams/layout2.xml"/><Relationship Id="rId9" Type="http://schemas.openxmlformats.org/officeDocument/2006/relationships/image" Target="../media/image46.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g"/><Relationship Id="rId2" Type="http://schemas.openxmlformats.org/officeDocument/2006/relationships/notesSlide" Target="../notesSlides/notesSlide10.xml"/><Relationship Id="rId1" Type="http://schemas.openxmlformats.org/officeDocument/2006/relationships/slideLayout" Target="../slideLayouts/slideLayout8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81.xml"/><Relationship Id="rId6" Type="http://schemas.openxmlformats.org/officeDocument/2006/relationships/image" Target="../media/image58.png"/><Relationship Id="rId5" Type="http://schemas.openxmlformats.org/officeDocument/2006/relationships/image" Target="../media/image53.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81.xml"/><Relationship Id="rId5" Type="http://schemas.openxmlformats.org/officeDocument/2006/relationships/image" Target="../media/image62.jp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hyperlink" Target="https://forms.office.com/r/eXWGK2uuy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6.png"/><Relationship Id="rId2" Type="http://schemas.openxmlformats.org/officeDocument/2006/relationships/diagramData" Target="../diagrams/data1.xml"/><Relationship Id="rId1" Type="http://schemas.openxmlformats.org/officeDocument/2006/relationships/slideLayout" Target="../slideLayouts/slideLayout6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9C451-4DDD-DD1E-08E6-AB59E0C2745B}"/>
            </a:ext>
          </a:extLst>
        </p:cNvPr>
        <p:cNvGrpSpPr/>
        <p:nvPr/>
      </p:nvGrpSpPr>
      <p:grpSpPr>
        <a:xfrm>
          <a:off x="0" y="0"/>
          <a:ext cx="0" cy="0"/>
          <a:chOff x="0" y="0"/>
          <a:chExt cx="0" cy="0"/>
        </a:xfrm>
      </p:grpSpPr>
      <p:pic>
        <p:nvPicPr>
          <p:cNvPr id="5" name="Background">
            <a:extLst>
              <a:ext uri="{FF2B5EF4-FFF2-40B4-BE49-F238E27FC236}">
                <a16:creationId xmlns:a16="http://schemas.microsoft.com/office/drawing/2014/main" id="{7493CE8E-A37C-1237-25A4-062EEA1BE1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11195" y="12594"/>
            <a:ext cx="12180805" cy="6851703"/>
          </a:xfrm>
          <a:prstGeom prst="rect">
            <a:avLst/>
          </a:prstGeom>
        </p:spPr>
      </p:pic>
      <p:sp>
        <p:nvSpPr>
          <p:cNvPr id="2" name="Title 1">
            <a:extLst>
              <a:ext uri="{FF2B5EF4-FFF2-40B4-BE49-F238E27FC236}">
                <a16:creationId xmlns:a16="http://schemas.microsoft.com/office/drawing/2014/main" id="{0B4504E2-FE30-59FE-C479-11ADE5F0563B}"/>
              </a:ext>
            </a:extLst>
          </p:cNvPr>
          <p:cNvSpPr>
            <a:spLocks noGrp="1"/>
          </p:cNvSpPr>
          <p:nvPr>
            <p:ph type="ctrTitle"/>
          </p:nvPr>
        </p:nvSpPr>
        <p:spPr>
          <a:xfrm>
            <a:off x="1273515" y="827214"/>
            <a:ext cx="6136277" cy="2200537"/>
          </a:xfrm>
        </p:spPr>
        <p:txBody>
          <a:bodyPr>
            <a:normAutofit/>
          </a:bodyPr>
          <a:lstStyle/>
          <a:p>
            <a:r>
              <a:rPr lang="en-US" sz="8000" dirty="0">
                <a:solidFill>
                  <a:schemeClr val="bg1"/>
                </a:solidFill>
                <a:latin typeface="Arial Black"/>
                <a:cs typeface="Arial Black" panose="020B0604020202020204" pitchFamily="34" charset="0"/>
              </a:rPr>
              <a:t>Welcome!</a:t>
            </a:r>
            <a:endParaRPr lang="en-US" sz="8000" dirty="0">
              <a:solidFill>
                <a:schemeClr val="bg1"/>
              </a:solidFill>
              <a:latin typeface="Arial Black" panose="020B0604020202020204" pitchFamily="34" charset="0"/>
              <a:cs typeface="Arial Black" panose="020B0604020202020204" pitchFamily="34" charset="0"/>
            </a:endParaRPr>
          </a:p>
        </p:txBody>
      </p:sp>
      <p:sp>
        <p:nvSpPr>
          <p:cNvPr id="3" name="Subtitle 2">
            <a:extLst>
              <a:ext uri="{FF2B5EF4-FFF2-40B4-BE49-F238E27FC236}">
                <a16:creationId xmlns:a16="http://schemas.microsoft.com/office/drawing/2014/main" id="{B14AB273-B8D6-B5F0-F716-A86BA4B566B5}"/>
              </a:ext>
            </a:extLst>
          </p:cNvPr>
          <p:cNvSpPr>
            <a:spLocks noGrp="1"/>
          </p:cNvSpPr>
          <p:nvPr>
            <p:ph type="subTitle" idx="1"/>
          </p:nvPr>
        </p:nvSpPr>
        <p:spPr>
          <a:xfrm>
            <a:off x="1273516" y="3290262"/>
            <a:ext cx="8332939" cy="1655762"/>
          </a:xfrm>
        </p:spPr>
        <p:txBody>
          <a:bodyPr vert="horz" lIns="91440" tIns="45720" rIns="91440" bIns="45720" rtlCol="0" anchor="t">
            <a:normAutofit/>
          </a:bodyPr>
          <a:lstStyle/>
          <a:p>
            <a:r>
              <a:rPr lang="en-US" sz="4000" b="1" dirty="0">
                <a:solidFill>
                  <a:schemeClr val="bg1"/>
                </a:solidFill>
              </a:rPr>
              <a:t>Inclusion Works INsider Summit</a:t>
            </a:r>
          </a:p>
          <a:p>
            <a:r>
              <a:rPr lang="en-US" dirty="0">
                <a:solidFill>
                  <a:schemeClr val="bg1"/>
                </a:solidFill>
                <a:cs typeface="Arial"/>
              </a:rPr>
              <a:t>February 2026</a:t>
            </a:r>
          </a:p>
          <a:p>
            <a:endParaRPr lang="en-US" dirty="0">
              <a:solidFill>
                <a:schemeClr val="bg1"/>
              </a:solidFill>
              <a:cs typeface="Arial"/>
            </a:endParaRPr>
          </a:p>
          <a:p>
            <a:endParaRPr lang="en-US" dirty="0">
              <a:solidFill>
                <a:schemeClr val="bg1"/>
              </a:solidFill>
              <a:cs typeface="Arial"/>
            </a:endParaRPr>
          </a:p>
        </p:txBody>
      </p:sp>
      <p:pic>
        <p:nvPicPr>
          <p:cNvPr id="9" name="Picture 8" descr="Disability:IN Inclusion Works logo">
            <a:extLst>
              <a:ext uri="{FF2B5EF4-FFF2-40B4-BE49-F238E27FC236}">
                <a16:creationId xmlns:a16="http://schemas.microsoft.com/office/drawing/2014/main" id="{175368B5-C10B-C721-F402-2CAB1AA274A7}"/>
              </a:ext>
            </a:extLst>
          </p:cNvPr>
          <p:cNvPicPr>
            <a:picLocks noChangeAspect="1"/>
          </p:cNvPicPr>
          <p:nvPr/>
        </p:nvPicPr>
        <p:blipFill>
          <a:blip r:embed="rId4"/>
          <a:stretch>
            <a:fillRect/>
          </a:stretch>
        </p:blipFill>
        <p:spPr>
          <a:xfrm>
            <a:off x="6222124" y="5337702"/>
            <a:ext cx="5790515" cy="1657154"/>
          </a:xfrm>
          <a:prstGeom prst="rect">
            <a:avLst/>
          </a:prstGeom>
        </p:spPr>
      </p:pic>
    </p:spTree>
    <p:extLst>
      <p:ext uri="{BB962C8B-B14F-4D97-AF65-F5344CB8AC3E}">
        <p14:creationId xmlns:p14="http://schemas.microsoft.com/office/powerpoint/2010/main" val="4094666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FE8906-AD2B-4277-1376-CF148AAA5FAE}"/>
              </a:ext>
            </a:extLst>
          </p:cNvPr>
          <p:cNvSpPr>
            <a:spLocks noGrp="1"/>
          </p:cNvSpPr>
          <p:nvPr>
            <p:ph type="title"/>
          </p:nvPr>
        </p:nvSpPr>
        <p:spPr>
          <a:xfrm>
            <a:off x="551764" y="373200"/>
            <a:ext cx="9927165" cy="923494"/>
          </a:xfrm>
        </p:spPr>
        <p:txBody>
          <a:bodyPr/>
          <a:lstStyle/>
          <a:p>
            <a:r>
              <a:rPr lang="en-US" sz="3600" dirty="0">
                <a:solidFill>
                  <a:srgbClr val="2EA849"/>
                </a:solidFill>
                <a:latin typeface="Arial" panose="020B0604020202020204" pitchFamily="34" charset="0"/>
                <a:cs typeface="Arial" panose="020B0604020202020204" pitchFamily="34" charset="0"/>
              </a:rPr>
              <a:t>Getting Started</a:t>
            </a:r>
            <a:br>
              <a:rPr lang="en-US" dirty="0">
                <a:solidFill>
                  <a:schemeClr val="accent1">
                    <a:lumMod val="75000"/>
                  </a:schemeClr>
                </a:solidFill>
              </a:rPr>
            </a:br>
            <a:br>
              <a:rPr lang="en-US" dirty="0">
                <a:solidFill>
                  <a:schemeClr val="accent1">
                    <a:lumMod val="75000"/>
                  </a:schemeClr>
                </a:solidFill>
              </a:rPr>
            </a:br>
            <a:endParaRPr lang="en-US" sz="4000" dirty="0">
              <a:solidFill>
                <a:schemeClr val="accent1">
                  <a:lumMod val="75000"/>
                </a:schemeClr>
              </a:solidFill>
            </a:endParaRPr>
          </a:p>
        </p:txBody>
      </p:sp>
      <p:graphicFrame>
        <p:nvGraphicFramePr>
          <p:cNvPr id="9" name="Content Placeholder 8" descr="Commit&#10;&#10;Execute&#10;&#10;Sustain">
            <a:extLst>
              <a:ext uri="{FF2B5EF4-FFF2-40B4-BE49-F238E27FC236}">
                <a16:creationId xmlns:a16="http://schemas.microsoft.com/office/drawing/2014/main" id="{8C9A05BC-0A10-72A8-B54F-A457FEE3C3F8}"/>
              </a:ext>
            </a:extLst>
          </p:cNvPr>
          <p:cNvGraphicFramePr>
            <a:graphicFrameLocks noGrp="1"/>
          </p:cNvGraphicFramePr>
          <p:nvPr>
            <p:ph sz="quarter" idx="12"/>
          </p:nvPr>
        </p:nvGraphicFramePr>
        <p:xfrm>
          <a:off x="503227" y="1741207"/>
          <a:ext cx="11324626" cy="4352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a:extLst>
              <a:ext uri="{FF2B5EF4-FFF2-40B4-BE49-F238E27FC236}">
                <a16:creationId xmlns:a16="http://schemas.microsoft.com/office/drawing/2014/main" id="{07375F2D-744A-CA40-9983-055D2E0547C4}"/>
              </a:ext>
              <a:ext uri="{C183D7F6-B498-43B3-948B-1728B52AA6E4}">
                <adec:decorative xmlns:adec="http://schemas.microsoft.com/office/drawing/2017/decorative" val="1"/>
              </a:ext>
            </a:extLst>
          </p:cNvPr>
          <p:cNvSpPr/>
          <p:nvPr/>
        </p:nvSpPr>
        <p:spPr bwMode="auto">
          <a:xfrm>
            <a:off x="3173063" y="1296694"/>
            <a:ext cx="1122219" cy="1122219"/>
          </a:xfrm>
          <a:prstGeom prst="ellipse">
            <a:avLst/>
          </a:prstGeom>
          <a:solidFill>
            <a:srgbClr val="299841"/>
          </a:solidFill>
          <a:ln w="38100" cap="flat" cmpd="sng" algn="ctr">
            <a:solidFill>
              <a:schemeClr val="bg1"/>
            </a:solidFill>
            <a:prstDash val="solid"/>
            <a:miter lim="800000"/>
          </a:ln>
          <a:effectLst>
            <a:outerShdw blurRad="50800" dist="38100" dir="2700000" algn="tl" rotWithShape="0">
              <a:prstClr val="black">
                <a:alpha val="40000"/>
              </a:prstClr>
            </a:outerShdw>
          </a:effectLst>
        </p:spPr>
        <p:txBody>
          <a:bodyPr spcFirstLastPara="0" vert="horz" wrap="square" lIns="0" tIns="137160" rIns="177800" bIns="0"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ED451"/>
              </a:solidFill>
              <a:effectLst/>
              <a:uLnTx/>
              <a:uFillTx/>
              <a:latin typeface="Century Gothic" panose="020F0302020204030204"/>
              <a:ea typeface="+mn-ea"/>
              <a:cs typeface="+mn-cs"/>
            </a:endParaRPr>
          </a:p>
        </p:txBody>
      </p:sp>
      <p:sp>
        <p:nvSpPr>
          <p:cNvPr id="4" name="Oval 3">
            <a:extLst>
              <a:ext uri="{FF2B5EF4-FFF2-40B4-BE49-F238E27FC236}">
                <a16:creationId xmlns:a16="http://schemas.microsoft.com/office/drawing/2014/main" id="{1275DE10-0EC7-01B1-4DFB-428FC5F34BCD}"/>
              </a:ext>
              <a:ext uri="{C183D7F6-B498-43B3-948B-1728B52AA6E4}">
                <adec:decorative xmlns:adec="http://schemas.microsoft.com/office/drawing/2017/decorative" val="1"/>
              </a:ext>
            </a:extLst>
          </p:cNvPr>
          <p:cNvSpPr/>
          <p:nvPr/>
        </p:nvSpPr>
        <p:spPr bwMode="auto">
          <a:xfrm>
            <a:off x="6913790" y="1296694"/>
            <a:ext cx="1122219" cy="1122219"/>
          </a:xfrm>
          <a:prstGeom prst="ellipse">
            <a:avLst/>
          </a:prstGeom>
          <a:solidFill>
            <a:srgbClr val="55BC67"/>
          </a:solidFill>
          <a:ln w="38100" cap="flat" cmpd="sng" algn="ctr">
            <a:solidFill>
              <a:schemeClr val="bg1"/>
            </a:solidFill>
            <a:prstDash val="solid"/>
            <a:miter lim="800000"/>
          </a:ln>
          <a:effectLst>
            <a:outerShdw blurRad="50800" dist="38100" dir="2700000" algn="tl" rotWithShape="0">
              <a:prstClr val="black">
                <a:alpha val="40000"/>
              </a:prstClr>
            </a:outerShdw>
          </a:effectLst>
        </p:spPr>
        <p:txBody>
          <a:bodyPr spcFirstLastPara="0" vert="horz" wrap="square" lIns="0" tIns="137160" rIns="177800" bIns="0"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ED451"/>
              </a:solidFill>
              <a:effectLst/>
              <a:uLnTx/>
              <a:uFillTx/>
              <a:latin typeface="Century Gothic" panose="020F0302020204030204"/>
              <a:ea typeface="+mn-ea"/>
              <a:cs typeface="+mn-cs"/>
            </a:endParaRPr>
          </a:p>
        </p:txBody>
      </p:sp>
      <p:sp>
        <p:nvSpPr>
          <p:cNvPr id="5" name="Oval 4">
            <a:extLst>
              <a:ext uri="{FF2B5EF4-FFF2-40B4-BE49-F238E27FC236}">
                <a16:creationId xmlns:a16="http://schemas.microsoft.com/office/drawing/2014/main" id="{A171962B-C71E-0E25-CF03-3C9369D6CA1B}"/>
              </a:ext>
              <a:ext uri="{C183D7F6-B498-43B3-948B-1728B52AA6E4}">
                <adec:decorative xmlns:adec="http://schemas.microsoft.com/office/drawing/2017/decorative" val="1"/>
              </a:ext>
            </a:extLst>
          </p:cNvPr>
          <p:cNvSpPr/>
          <p:nvPr/>
        </p:nvSpPr>
        <p:spPr bwMode="auto">
          <a:xfrm>
            <a:off x="10716863" y="1296694"/>
            <a:ext cx="1122219" cy="1122219"/>
          </a:xfrm>
          <a:prstGeom prst="ellipse">
            <a:avLst/>
          </a:prstGeom>
          <a:solidFill>
            <a:srgbClr val="99C79F"/>
          </a:solidFill>
          <a:ln w="38100" cap="flat" cmpd="sng" algn="ctr">
            <a:solidFill>
              <a:schemeClr val="bg1"/>
            </a:solidFill>
            <a:prstDash val="solid"/>
            <a:miter lim="800000"/>
          </a:ln>
          <a:effectLst>
            <a:outerShdw blurRad="50800" dist="38100" dir="2700000" algn="tl" rotWithShape="0">
              <a:prstClr val="black">
                <a:alpha val="40000"/>
              </a:prstClr>
            </a:outerShdw>
          </a:effectLst>
        </p:spPr>
        <p:txBody>
          <a:bodyPr spcFirstLastPara="0" vert="horz" wrap="square" lIns="0" tIns="137160" rIns="177800" bIns="0"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ED451"/>
              </a:solidFill>
              <a:effectLst/>
              <a:uLnTx/>
              <a:uFillTx/>
              <a:latin typeface="Century Gothic" panose="020F0302020204030204"/>
              <a:ea typeface="+mn-ea"/>
              <a:cs typeface="+mn-cs"/>
            </a:endParaRPr>
          </a:p>
        </p:txBody>
      </p:sp>
      <p:pic>
        <p:nvPicPr>
          <p:cNvPr id="8" name="Graphic 7">
            <a:extLst>
              <a:ext uri="{FF2B5EF4-FFF2-40B4-BE49-F238E27FC236}">
                <a16:creationId xmlns:a16="http://schemas.microsoft.com/office/drawing/2014/main" id="{B45D3F4C-760C-9954-AAA9-818D18B6852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47889" y="1600718"/>
            <a:ext cx="591972" cy="638400"/>
          </a:xfrm>
          <a:prstGeom prst="rect">
            <a:avLst/>
          </a:prstGeom>
          <a:effectLst>
            <a:outerShdw blurRad="50800" dist="38100" dir="2700000" algn="tl" rotWithShape="0">
              <a:prstClr val="black">
                <a:alpha val="40000"/>
              </a:prstClr>
            </a:outerShdw>
          </a:effectLst>
        </p:spPr>
      </p:pic>
      <p:pic>
        <p:nvPicPr>
          <p:cNvPr id="10" name="Graphic 9">
            <a:extLst>
              <a:ext uri="{FF2B5EF4-FFF2-40B4-BE49-F238E27FC236}">
                <a16:creationId xmlns:a16="http://schemas.microsoft.com/office/drawing/2014/main" id="{C4FE8D3E-B694-CDAF-5626-76377D909EAD}"/>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188616" y="1552114"/>
            <a:ext cx="591972" cy="638400"/>
          </a:xfrm>
          <a:prstGeom prst="rect">
            <a:avLst/>
          </a:prstGeom>
          <a:effectLst>
            <a:outerShdw blurRad="50800" dist="38100" dir="2700000" algn="tl" rotWithShape="0">
              <a:prstClr val="black">
                <a:alpha val="40000"/>
              </a:prstClr>
            </a:outerShdw>
          </a:effectLst>
        </p:spPr>
      </p:pic>
      <p:pic>
        <p:nvPicPr>
          <p:cNvPr id="11" name="Graphic 10">
            <a:extLst>
              <a:ext uri="{FF2B5EF4-FFF2-40B4-BE49-F238E27FC236}">
                <a16:creationId xmlns:a16="http://schemas.microsoft.com/office/drawing/2014/main" id="{96880CE7-FD6E-5EBB-9735-71F5477D5816}"/>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0975689" y="1552114"/>
            <a:ext cx="591972" cy="638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98592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843F3-69F2-9ADE-B24D-D47757C74F6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744746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1"/>
          <p:cNvSpPr txBox="1">
            <a:spLocks noGrp="1"/>
          </p:cNvSpPr>
          <p:nvPr>
            <p:ph type="title"/>
          </p:nvPr>
        </p:nvSpPr>
        <p:spPr>
          <a:xfrm>
            <a:off x="401633" y="2382657"/>
            <a:ext cx="11388800" cy="2092689"/>
          </a:xfrm>
          <a:prstGeom prst="rect">
            <a:avLst/>
          </a:prstGeom>
        </p:spPr>
        <p:txBody>
          <a:bodyPr spcFirstLastPara="1" vert="horz" wrap="square" lIns="0" tIns="0" rIns="0" bIns="0" rtlCol="0" anchor="ctr" anchorCtr="0">
            <a:spAutoFit/>
          </a:bodyPr>
          <a:lstStyle/>
          <a:p>
            <a:r>
              <a:rPr lang="en" sz="5333" dirty="0">
                <a:solidFill>
                  <a:schemeClr val="accent6">
                    <a:lumMod val="10000"/>
                  </a:schemeClr>
                </a:solidFill>
              </a:rPr>
              <a:t>Empowered Minds + Abilities@ ERG Evolution &amp; Impact</a:t>
            </a:r>
            <a:br>
              <a:rPr lang="en" sz="5333" dirty="0">
                <a:solidFill>
                  <a:schemeClr val="accent6">
                    <a:lumMod val="10000"/>
                  </a:schemeClr>
                </a:solidFill>
              </a:rPr>
            </a:br>
            <a:r>
              <a:rPr lang="en" sz="5333" dirty="0">
                <a:solidFill>
                  <a:schemeClr val="accent6">
                    <a:lumMod val="10000"/>
                  </a:schemeClr>
                </a:solidFill>
              </a:rPr>
              <a:t>at Tripadvisor Group</a:t>
            </a:r>
            <a:endParaRPr sz="5333" dirty="0">
              <a:solidFill>
                <a:schemeClr val="accent6">
                  <a:lumMod val="10000"/>
                </a:schemeClr>
              </a:solidFill>
            </a:endParaRPr>
          </a:p>
        </p:txBody>
      </p:sp>
      <p:pic>
        <p:nvPicPr>
          <p:cNvPr id="300" name="Google Shape;300;p41">
            <a:extLst>
              <a:ext uri="{C183D7F6-B498-43B3-948B-1728B52AA6E4}">
                <adec:decorative xmlns:adec="http://schemas.microsoft.com/office/drawing/2017/decorative" val="1"/>
              </a:ext>
            </a:extLst>
          </p:cNvPr>
          <p:cNvPicPr preferRelativeResize="0"/>
          <p:nvPr/>
        </p:nvPicPr>
        <p:blipFill rotWithShape="1">
          <a:blip r:embed="rId3">
            <a:alphaModFix/>
          </a:blip>
          <a:srcRect t="179" b="189"/>
          <a:stretch/>
        </p:blipFill>
        <p:spPr>
          <a:xfrm>
            <a:off x="5356600" y="464767"/>
            <a:ext cx="1478800" cy="942596"/>
          </a:xfrm>
          <a:prstGeom prst="rect">
            <a:avLst/>
          </a:prstGeom>
          <a:noFill/>
          <a:ln>
            <a:noFill/>
          </a:ln>
        </p:spPr>
      </p:pic>
    </p:spTree>
    <p:extLst>
      <p:ext uri="{BB962C8B-B14F-4D97-AF65-F5344CB8AC3E}">
        <p14:creationId xmlns:p14="http://schemas.microsoft.com/office/powerpoint/2010/main" val="340874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2"/>
          <p:cNvSpPr txBox="1">
            <a:spLocks noGrp="1"/>
          </p:cNvSpPr>
          <p:nvPr>
            <p:ph type="title"/>
          </p:nvPr>
        </p:nvSpPr>
        <p:spPr>
          <a:xfrm>
            <a:off x="406400" y="406401"/>
            <a:ext cx="5384800" cy="812595"/>
          </a:xfrm>
          <a:prstGeom prst="rect">
            <a:avLst/>
          </a:prstGeom>
        </p:spPr>
        <p:txBody>
          <a:bodyPr spcFirstLastPara="1" vert="horz" wrap="square" lIns="0" tIns="0" rIns="0" bIns="0" rtlCol="0" anchor="t" anchorCtr="0">
            <a:spAutoFit/>
          </a:bodyPr>
          <a:lstStyle/>
          <a:p>
            <a:r>
              <a:rPr lang="en" dirty="0"/>
              <a:t>Events</a:t>
            </a:r>
            <a:endParaRPr dirty="0"/>
          </a:p>
        </p:txBody>
      </p:sp>
      <p:sp>
        <p:nvSpPr>
          <p:cNvPr id="306" name="Google Shape;306;p42">
            <a:extLst>
              <a:ext uri="{C183D7F6-B498-43B3-948B-1728B52AA6E4}">
                <adec:decorative xmlns:adec="http://schemas.microsoft.com/office/drawing/2017/decorative" val="1"/>
              </a:ext>
            </a:extLst>
          </p:cNvPr>
          <p:cNvSpPr/>
          <p:nvPr/>
        </p:nvSpPr>
        <p:spPr>
          <a:xfrm>
            <a:off x="406400" y="1932167"/>
            <a:ext cx="2655200" cy="3613200"/>
          </a:xfrm>
          <a:prstGeom prst="roundRect">
            <a:avLst>
              <a:gd name="adj" fmla="val 2366"/>
            </a:avLst>
          </a:prstGeom>
          <a:solidFill>
            <a:srgbClr val="9BF2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nSpc>
                <a:spcPct val="115000"/>
              </a:lnSpc>
              <a:spcBef>
                <a:spcPts val="1600"/>
              </a:spcBef>
              <a:spcAft>
                <a:spcPts val="1600"/>
              </a:spcAft>
            </a:pPr>
            <a:endParaRPr sz="1067">
              <a:solidFill>
                <a:schemeClr val="dk1"/>
              </a:solidFill>
              <a:latin typeface="Poppins"/>
              <a:ea typeface="Poppins"/>
              <a:cs typeface="Poppins"/>
              <a:sym typeface="Poppins"/>
            </a:endParaRPr>
          </a:p>
        </p:txBody>
      </p:sp>
      <p:sp>
        <p:nvSpPr>
          <p:cNvPr id="307" name="Google Shape;307;p42">
            <a:extLst>
              <a:ext uri="{C183D7F6-B498-43B3-948B-1728B52AA6E4}">
                <adec:decorative xmlns:adec="http://schemas.microsoft.com/office/drawing/2017/decorative" val="1"/>
              </a:ext>
            </a:extLst>
          </p:cNvPr>
          <p:cNvSpPr/>
          <p:nvPr/>
        </p:nvSpPr>
        <p:spPr>
          <a:xfrm>
            <a:off x="3291123" y="1932167"/>
            <a:ext cx="2655200" cy="3613200"/>
          </a:xfrm>
          <a:prstGeom prst="roundRect">
            <a:avLst>
              <a:gd name="adj" fmla="val 2366"/>
            </a:avLst>
          </a:prstGeom>
          <a:solidFill>
            <a:srgbClr val="5FEA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Poppins"/>
              <a:ea typeface="Poppins"/>
              <a:cs typeface="Poppins"/>
              <a:sym typeface="Poppins"/>
            </a:endParaRPr>
          </a:p>
        </p:txBody>
      </p:sp>
      <p:sp>
        <p:nvSpPr>
          <p:cNvPr id="308" name="Google Shape;308;p42">
            <a:extLst>
              <a:ext uri="{C183D7F6-B498-43B3-948B-1728B52AA6E4}">
                <adec:decorative xmlns:adec="http://schemas.microsoft.com/office/drawing/2017/decorative" val="1"/>
              </a:ext>
            </a:extLst>
          </p:cNvPr>
          <p:cNvSpPr/>
          <p:nvPr/>
        </p:nvSpPr>
        <p:spPr>
          <a:xfrm>
            <a:off x="6175844" y="1932167"/>
            <a:ext cx="2655200" cy="3613200"/>
          </a:xfrm>
          <a:prstGeom prst="roundRect">
            <a:avLst>
              <a:gd name="adj" fmla="val 2366"/>
            </a:avLst>
          </a:prstGeom>
          <a:solidFill>
            <a:srgbClr val="99C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Poppins"/>
              <a:ea typeface="Poppins"/>
              <a:cs typeface="Poppins"/>
              <a:sym typeface="Poppins"/>
            </a:endParaRPr>
          </a:p>
        </p:txBody>
      </p:sp>
      <p:sp>
        <p:nvSpPr>
          <p:cNvPr id="309" name="Google Shape;309;p42">
            <a:extLst>
              <a:ext uri="{C183D7F6-B498-43B3-948B-1728B52AA6E4}">
                <adec:decorative xmlns:adec="http://schemas.microsoft.com/office/drawing/2017/decorative" val="1"/>
              </a:ext>
            </a:extLst>
          </p:cNvPr>
          <p:cNvSpPr/>
          <p:nvPr/>
        </p:nvSpPr>
        <p:spPr>
          <a:xfrm>
            <a:off x="9060567" y="1932167"/>
            <a:ext cx="2655200" cy="3613200"/>
          </a:xfrm>
          <a:prstGeom prst="roundRect">
            <a:avLst>
              <a:gd name="adj" fmla="val 2366"/>
            </a:avLst>
          </a:prstGeom>
          <a:solidFill>
            <a:srgbClr val="59A7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Poppins"/>
              <a:ea typeface="Poppins"/>
              <a:cs typeface="Poppins"/>
              <a:sym typeface="Poppins"/>
            </a:endParaRPr>
          </a:p>
        </p:txBody>
      </p:sp>
      <p:sp>
        <p:nvSpPr>
          <p:cNvPr id="310" name="Google Shape;310;p42"/>
          <p:cNvSpPr txBox="1">
            <a:spLocks noGrp="1"/>
          </p:cNvSpPr>
          <p:nvPr>
            <p:ph type="subTitle" idx="1"/>
          </p:nvPr>
        </p:nvSpPr>
        <p:spPr>
          <a:xfrm>
            <a:off x="585217" y="4796284"/>
            <a:ext cx="2297600" cy="574644"/>
          </a:xfrm>
          <a:prstGeom prst="rect">
            <a:avLst/>
          </a:prstGeom>
        </p:spPr>
        <p:txBody>
          <a:bodyPr spcFirstLastPara="1" vert="horz" wrap="square" lIns="0" tIns="0" rIns="0" bIns="0" rtlCol="0" anchor="t" anchorCtr="0">
            <a:spAutoFit/>
          </a:bodyPr>
          <a:lstStyle/>
          <a:p>
            <a:pPr marL="0" indent="0"/>
            <a:r>
              <a:rPr lang="en" sz="1867" b="1">
                <a:solidFill>
                  <a:schemeClr val="dk1"/>
                </a:solidFill>
              </a:rPr>
              <a:t>Accessible Travel &amp; Industry Impact</a:t>
            </a:r>
            <a:endParaRPr sz="1867" b="1">
              <a:solidFill>
                <a:schemeClr val="dk1"/>
              </a:solidFill>
            </a:endParaRPr>
          </a:p>
        </p:txBody>
      </p:sp>
      <p:sp>
        <p:nvSpPr>
          <p:cNvPr id="311" name="Google Shape;311;p42"/>
          <p:cNvSpPr txBox="1">
            <a:spLocks noGrp="1"/>
          </p:cNvSpPr>
          <p:nvPr>
            <p:ph type="subTitle" idx="1"/>
          </p:nvPr>
        </p:nvSpPr>
        <p:spPr>
          <a:xfrm>
            <a:off x="585200" y="2119923"/>
            <a:ext cx="2297600" cy="471796"/>
          </a:xfrm>
          <a:prstGeom prst="rect">
            <a:avLst/>
          </a:prstGeom>
        </p:spPr>
        <p:txBody>
          <a:bodyPr spcFirstLastPara="1" vert="horz" wrap="square" lIns="0" tIns="0" rIns="0" bIns="0" rtlCol="0" anchor="t" anchorCtr="0">
            <a:spAutoFit/>
          </a:bodyPr>
          <a:lstStyle/>
          <a:p>
            <a:pPr marL="0" indent="0">
              <a:lnSpc>
                <a:spcPct val="115000"/>
              </a:lnSpc>
            </a:pPr>
            <a:r>
              <a:rPr lang="en" sz="1333" dirty="0">
                <a:solidFill>
                  <a:schemeClr val="dk1"/>
                </a:solidFill>
              </a:rPr>
              <a:t>In partnership with</a:t>
            </a:r>
            <a:br>
              <a:rPr lang="en" sz="1333" dirty="0">
                <a:solidFill>
                  <a:schemeClr val="dk1"/>
                </a:solidFill>
              </a:rPr>
            </a:br>
            <a:r>
              <a:rPr lang="en" sz="1333" b="1" dirty="0">
                <a:solidFill>
                  <a:schemeClr val="dk1"/>
                </a:solidFill>
              </a:rPr>
              <a:t>Wheel the World</a:t>
            </a:r>
            <a:endParaRPr sz="1333" b="1" dirty="0">
              <a:solidFill>
                <a:schemeClr val="dk1"/>
              </a:solidFill>
            </a:endParaRPr>
          </a:p>
        </p:txBody>
      </p:sp>
      <p:sp>
        <p:nvSpPr>
          <p:cNvPr id="312" name="Google Shape;312;p42"/>
          <p:cNvSpPr txBox="1">
            <a:spLocks noGrp="1"/>
          </p:cNvSpPr>
          <p:nvPr>
            <p:ph type="subTitle" idx="1"/>
          </p:nvPr>
        </p:nvSpPr>
        <p:spPr>
          <a:xfrm>
            <a:off x="3469933" y="4509084"/>
            <a:ext cx="2297600" cy="861967"/>
          </a:xfrm>
          <a:prstGeom prst="rect">
            <a:avLst/>
          </a:prstGeom>
        </p:spPr>
        <p:txBody>
          <a:bodyPr spcFirstLastPara="1" vert="horz" wrap="square" lIns="0" tIns="0" rIns="0" bIns="0" rtlCol="0" anchor="t" anchorCtr="0">
            <a:spAutoFit/>
          </a:bodyPr>
          <a:lstStyle/>
          <a:p>
            <a:pPr marL="0" indent="0"/>
            <a:r>
              <a:rPr lang="en" sz="1867" b="1">
                <a:solidFill>
                  <a:schemeClr val="dk1"/>
                </a:solidFill>
              </a:rPr>
              <a:t>Destigmatizing Mental Health</a:t>
            </a:r>
            <a:br>
              <a:rPr lang="en" sz="1867" b="1">
                <a:solidFill>
                  <a:schemeClr val="dk1"/>
                </a:solidFill>
              </a:rPr>
            </a:br>
            <a:r>
              <a:rPr lang="en" sz="1867" b="1">
                <a:solidFill>
                  <a:schemeClr val="dk1"/>
                </a:solidFill>
              </a:rPr>
              <a:t>in the Workplace</a:t>
            </a:r>
            <a:endParaRPr sz="1867" b="1">
              <a:solidFill>
                <a:schemeClr val="dk1"/>
              </a:solidFill>
            </a:endParaRPr>
          </a:p>
        </p:txBody>
      </p:sp>
      <p:sp>
        <p:nvSpPr>
          <p:cNvPr id="313" name="Google Shape;313;p42"/>
          <p:cNvSpPr txBox="1">
            <a:spLocks noGrp="1"/>
          </p:cNvSpPr>
          <p:nvPr>
            <p:ph type="subTitle" idx="1"/>
          </p:nvPr>
        </p:nvSpPr>
        <p:spPr>
          <a:xfrm>
            <a:off x="3469917" y="2119923"/>
            <a:ext cx="2297600" cy="707694"/>
          </a:xfrm>
          <a:prstGeom prst="rect">
            <a:avLst/>
          </a:prstGeom>
        </p:spPr>
        <p:txBody>
          <a:bodyPr spcFirstLastPara="1" vert="horz" wrap="square" lIns="0" tIns="0" rIns="0" bIns="0" rtlCol="0" anchor="t" anchorCtr="0">
            <a:spAutoFit/>
          </a:bodyPr>
          <a:lstStyle/>
          <a:p>
            <a:pPr marL="0" indent="0">
              <a:lnSpc>
                <a:spcPct val="115000"/>
              </a:lnSpc>
            </a:pPr>
            <a:r>
              <a:rPr lang="en" sz="1333">
                <a:solidFill>
                  <a:schemeClr val="dk1"/>
                </a:solidFill>
              </a:rPr>
              <a:t>In partnership with</a:t>
            </a:r>
            <a:br>
              <a:rPr lang="en" sz="1333">
                <a:solidFill>
                  <a:schemeClr val="dk1"/>
                </a:solidFill>
              </a:rPr>
            </a:br>
            <a:r>
              <a:rPr lang="en" sz="1333" b="1">
                <a:solidFill>
                  <a:schemeClr val="dk1"/>
                </a:solidFill>
              </a:rPr>
              <a:t>Anise Health &amp;</a:t>
            </a:r>
            <a:br>
              <a:rPr lang="en" sz="1333" b="1">
                <a:solidFill>
                  <a:schemeClr val="dk1"/>
                </a:solidFill>
              </a:rPr>
            </a:br>
            <a:r>
              <a:rPr lang="en" sz="1333" b="1">
                <a:solidFill>
                  <a:schemeClr val="dk1"/>
                </a:solidFill>
              </a:rPr>
              <a:t>Asian@ ERG</a:t>
            </a:r>
            <a:endParaRPr sz="1333" b="1">
              <a:solidFill>
                <a:schemeClr val="dk1"/>
              </a:solidFill>
            </a:endParaRPr>
          </a:p>
        </p:txBody>
      </p:sp>
      <p:sp>
        <p:nvSpPr>
          <p:cNvPr id="314" name="Google Shape;314;p42"/>
          <p:cNvSpPr txBox="1">
            <a:spLocks noGrp="1"/>
          </p:cNvSpPr>
          <p:nvPr>
            <p:ph type="subTitle" idx="1"/>
          </p:nvPr>
        </p:nvSpPr>
        <p:spPr>
          <a:xfrm>
            <a:off x="6354651" y="3934283"/>
            <a:ext cx="2297600" cy="1436612"/>
          </a:xfrm>
          <a:prstGeom prst="rect">
            <a:avLst/>
          </a:prstGeom>
        </p:spPr>
        <p:txBody>
          <a:bodyPr spcFirstLastPara="1" vert="horz" wrap="square" lIns="0" tIns="0" rIns="0" bIns="0" rtlCol="0" anchor="t" anchorCtr="0">
            <a:spAutoFit/>
          </a:bodyPr>
          <a:lstStyle/>
          <a:p>
            <a:pPr marL="0" indent="0"/>
            <a:r>
              <a:rPr lang="en" sz="1867" b="1">
                <a:solidFill>
                  <a:schemeClr val="dk1"/>
                </a:solidFill>
              </a:rPr>
              <a:t>Creating Content for All: Disability Inclusive Marketing and Communications</a:t>
            </a:r>
            <a:endParaRPr sz="1867" b="1">
              <a:solidFill>
                <a:schemeClr val="dk1"/>
              </a:solidFill>
            </a:endParaRPr>
          </a:p>
        </p:txBody>
      </p:sp>
      <p:sp>
        <p:nvSpPr>
          <p:cNvPr id="315" name="Google Shape;315;p42"/>
          <p:cNvSpPr txBox="1">
            <a:spLocks noGrp="1"/>
          </p:cNvSpPr>
          <p:nvPr>
            <p:ph type="subTitle" idx="1"/>
          </p:nvPr>
        </p:nvSpPr>
        <p:spPr>
          <a:xfrm>
            <a:off x="6354633" y="2119923"/>
            <a:ext cx="2297600" cy="471796"/>
          </a:xfrm>
          <a:prstGeom prst="rect">
            <a:avLst/>
          </a:prstGeom>
        </p:spPr>
        <p:txBody>
          <a:bodyPr spcFirstLastPara="1" vert="horz" wrap="square" lIns="0" tIns="0" rIns="0" bIns="0" rtlCol="0" anchor="t" anchorCtr="0">
            <a:spAutoFit/>
          </a:bodyPr>
          <a:lstStyle/>
          <a:p>
            <a:pPr marL="0" indent="0">
              <a:lnSpc>
                <a:spcPct val="115000"/>
              </a:lnSpc>
            </a:pPr>
            <a:r>
              <a:rPr lang="en" sz="1333">
                <a:solidFill>
                  <a:schemeClr val="dk1"/>
                </a:solidFill>
              </a:rPr>
              <a:t>In partnership with</a:t>
            </a:r>
            <a:br>
              <a:rPr lang="en" sz="1333">
                <a:solidFill>
                  <a:schemeClr val="dk1"/>
                </a:solidFill>
              </a:rPr>
            </a:br>
            <a:r>
              <a:rPr lang="en" sz="1333" b="1">
                <a:solidFill>
                  <a:schemeClr val="dk1"/>
                </a:solidFill>
              </a:rPr>
              <a:t>Disability:IN</a:t>
            </a:r>
            <a:endParaRPr sz="1333" b="1">
              <a:solidFill>
                <a:schemeClr val="dk1"/>
              </a:solidFill>
            </a:endParaRPr>
          </a:p>
        </p:txBody>
      </p:sp>
      <p:sp>
        <p:nvSpPr>
          <p:cNvPr id="316" name="Google Shape;316;p42"/>
          <p:cNvSpPr txBox="1">
            <a:spLocks noGrp="1"/>
          </p:cNvSpPr>
          <p:nvPr>
            <p:ph type="subTitle" idx="1"/>
          </p:nvPr>
        </p:nvSpPr>
        <p:spPr>
          <a:xfrm>
            <a:off x="9239333" y="4796284"/>
            <a:ext cx="2297600" cy="574644"/>
          </a:xfrm>
          <a:prstGeom prst="rect">
            <a:avLst/>
          </a:prstGeom>
        </p:spPr>
        <p:txBody>
          <a:bodyPr spcFirstLastPara="1" vert="horz" wrap="square" lIns="0" tIns="0" rIns="0" bIns="0" rtlCol="0" anchor="t" anchorCtr="0">
            <a:spAutoFit/>
          </a:bodyPr>
          <a:lstStyle/>
          <a:p>
            <a:pPr marL="0" indent="0"/>
            <a:r>
              <a:rPr lang="en" sz="1867" b="1">
                <a:solidFill>
                  <a:schemeClr val="dk1"/>
                </a:solidFill>
              </a:rPr>
              <a:t>Neurodiversity</a:t>
            </a:r>
            <a:br>
              <a:rPr lang="en" sz="1867" b="1">
                <a:solidFill>
                  <a:schemeClr val="dk1"/>
                </a:solidFill>
              </a:rPr>
            </a:br>
            <a:r>
              <a:rPr lang="en" sz="1867" b="1">
                <a:solidFill>
                  <a:schemeClr val="dk1"/>
                </a:solidFill>
              </a:rPr>
              <a:t>in the Workplace</a:t>
            </a:r>
            <a:endParaRPr sz="1867" b="1">
              <a:solidFill>
                <a:schemeClr val="dk1"/>
              </a:solidFill>
            </a:endParaRPr>
          </a:p>
        </p:txBody>
      </p:sp>
      <p:sp>
        <p:nvSpPr>
          <p:cNvPr id="317" name="Google Shape;317;p42"/>
          <p:cNvSpPr txBox="1">
            <a:spLocks noGrp="1"/>
          </p:cNvSpPr>
          <p:nvPr>
            <p:ph type="subTitle" idx="1"/>
          </p:nvPr>
        </p:nvSpPr>
        <p:spPr>
          <a:xfrm>
            <a:off x="9239333" y="2119923"/>
            <a:ext cx="2297600" cy="471796"/>
          </a:xfrm>
          <a:prstGeom prst="rect">
            <a:avLst/>
          </a:prstGeom>
        </p:spPr>
        <p:txBody>
          <a:bodyPr spcFirstLastPara="1" vert="horz" wrap="square" lIns="0" tIns="0" rIns="0" bIns="0" rtlCol="0" anchor="t" anchorCtr="0">
            <a:spAutoFit/>
          </a:bodyPr>
          <a:lstStyle/>
          <a:p>
            <a:pPr marL="0" indent="0">
              <a:lnSpc>
                <a:spcPct val="115000"/>
              </a:lnSpc>
            </a:pPr>
            <a:r>
              <a:rPr lang="en" sz="1333">
                <a:solidFill>
                  <a:schemeClr val="dk1"/>
                </a:solidFill>
              </a:rPr>
              <a:t>In partnership with</a:t>
            </a:r>
            <a:br>
              <a:rPr lang="en" sz="1333">
                <a:solidFill>
                  <a:schemeClr val="dk1"/>
                </a:solidFill>
              </a:rPr>
            </a:br>
            <a:r>
              <a:rPr lang="en" sz="1333" b="1">
                <a:solidFill>
                  <a:schemeClr val="dk1"/>
                </a:solidFill>
              </a:rPr>
              <a:t>Disability:IN</a:t>
            </a:r>
            <a:endParaRPr sz="1333" b="1">
              <a:solidFill>
                <a:schemeClr val="dk1"/>
              </a:solidFill>
            </a:endParaRPr>
          </a:p>
        </p:txBody>
      </p:sp>
    </p:spTree>
    <p:extLst>
      <p:ext uri="{BB962C8B-B14F-4D97-AF65-F5344CB8AC3E}">
        <p14:creationId xmlns:p14="http://schemas.microsoft.com/office/powerpoint/2010/main" val="2686892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3"/>
          <p:cNvSpPr txBox="1">
            <a:spLocks noGrp="1"/>
          </p:cNvSpPr>
          <p:nvPr>
            <p:ph type="title"/>
          </p:nvPr>
        </p:nvSpPr>
        <p:spPr>
          <a:xfrm>
            <a:off x="406400" y="406401"/>
            <a:ext cx="6316400" cy="812595"/>
          </a:xfrm>
          <a:prstGeom prst="rect">
            <a:avLst/>
          </a:prstGeom>
        </p:spPr>
        <p:txBody>
          <a:bodyPr spcFirstLastPara="1" vert="horz" wrap="square" lIns="0" tIns="0" rIns="0" bIns="0" rtlCol="0" anchor="t" anchorCtr="0">
            <a:spAutoFit/>
          </a:bodyPr>
          <a:lstStyle/>
          <a:p>
            <a:r>
              <a:rPr lang="en" dirty="0"/>
              <a:t>Partnerships</a:t>
            </a:r>
            <a:endParaRPr dirty="0"/>
          </a:p>
        </p:txBody>
      </p:sp>
      <p:sp>
        <p:nvSpPr>
          <p:cNvPr id="329" name="Google Shape;329;p43"/>
          <p:cNvSpPr txBox="1">
            <a:spLocks noGrp="1"/>
          </p:cNvSpPr>
          <p:nvPr>
            <p:ph type="subTitle" idx="1"/>
          </p:nvPr>
        </p:nvSpPr>
        <p:spPr>
          <a:xfrm>
            <a:off x="564406" y="5065067"/>
            <a:ext cx="2848800" cy="492443"/>
          </a:xfrm>
          <a:prstGeom prst="rect">
            <a:avLst/>
          </a:prstGeom>
        </p:spPr>
        <p:txBody>
          <a:bodyPr spcFirstLastPara="1" vert="horz" wrap="square" lIns="0" tIns="0" rIns="0" bIns="0" rtlCol="0" anchor="t" anchorCtr="0">
            <a:spAutoFit/>
          </a:bodyPr>
          <a:lstStyle/>
          <a:p>
            <a:pPr marL="0" indent="0"/>
            <a:r>
              <a:rPr lang="en" sz="1600" dirty="0">
                <a:latin typeface="Poppins Medium"/>
                <a:ea typeface="Poppins Medium"/>
                <a:cs typeface="Poppins Medium"/>
                <a:sym typeface="Poppins Medium"/>
              </a:rPr>
              <a:t>Scan to visit our</a:t>
            </a:r>
            <a:br>
              <a:rPr lang="en" sz="1600" dirty="0">
                <a:latin typeface="Poppins Medium"/>
                <a:ea typeface="Poppins Medium"/>
                <a:cs typeface="Poppins Medium"/>
                <a:sym typeface="Poppins Medium"/>
              </a:rPr>
            </a:br>
            <a:r>
              <a:rPr lang="en" sz="1600" dirty="0">
                <a:latin typeface="Poppins Medium"/>
                <a:ea typeface="Poppins Medium"/>
                <a:cs typeface="Poppins Medium"/>
                <a:sym typeface="Poppins Medium"/>
              </a:rPr>
              <a:t>accessible travel hub</a:t>
            </a:r>
            <a:endParaRPr sz="1600" dirty="0">
              <a:latin typeface="Poppins Medium"/>
              <a:ea typeface="Poppins Medium"/>
              <a:cs typeface="Poppins Medium"/>
              <a:sym typeface="Poppins Medium"/>
            </a:endParaRPr>
          </a:p>
        </p:txBody>
      </p:sp>
      <p:pic>
        <p:nvPicPr>
          <p:cNvPr id="328" name="Google Shape;328;p43" descr="QR code linking to the Tripadvisor accessible travel hub"/>
          <p:cNvPicPr preferRelativeResize="0"/>
          <p:nvPr/>
        </p:nvPicPr>
        <p:blipFill>
          <a:blip r:embed="rId3">
            <a:alphaModFix/>
          </a:blip>
          <a:stretch>
            <a:fillRect/>
          </a:stretch>
        </p:blipFill>
        <p:spPr>
          <a:xfrm>
            <a:off x="406400" y="2216267"/>
            <a:ext cx="2848800" cy="2848800"/>
          </a:xfrm>
          <a:prstGeom prst="roundRect">
            <a:avLst>
              <a:gd name="adj" fmla="val 4872"/>
            </a:avLst>
          </a:prstGeom>
          <a:noFill/>
          <a:ln>
            <a:noFill/>
          </a:ln>
        </p:spPr>
      </p:pic>
      <p:pic>
        <p:nvPicPr>
          <p:cNvPr id="326" name="Google Shape;326;p43" descr="iPhone showing a Tripadvisor webpage: A 3-day accessible getaway in sunny Greater Fort Lauderdale. From the beach to the boardwakl, enjoy barrier-free travel made for everyone."/>
          <p:cNvPicPr preferRelativeResize="0"/>
          <p:nvPr/>
        </p:nvPicPr>
        <p:blipFill rotWithShape="1">
          <a:blip r:embed="rId4">
            <a:alphaModFix/>
          </a:blip>
          <a:srcRect t="1133" b="1143"/>
          <a:stretch/>
        </p:blipFill>
        <p:spPr>
          <a:xfrm>
            <a:off x="4805673" y="1505468"/>
            <a:ext cx="2225200" cy="4710400"/>
          </a:xfrm>
          <a:prstGeom prst="roundRect">
            <a:avLst>
              <a:gd name="adj" fmla="val 11633"/>
            </a:avLst>
          </a:prstGeom>
          <a:noFill/>
          <a:ln>
            <a:noFill/>
          </a:ln>
        </p:spPr>
      </p:pic>
      <p:pic>
        <p:nvPicPr>
          <p:cNvPr id="327" name="Google Shape;327;p4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674523" y="1423444"/>
            <a:ext cx="2419604" cy="4874041"/>
          </a:xfrm>
          <a:prstGeom prst="rect">
            <a:avLst/>
          </a:prstGeom>
          <a:noFill/>
          <a:ln>
            <a:noFill/>
          </a:ln>
        </p:spPr>
      </p:pic>
      <p:pic>
        <p:nvPicPr>
          <p:cNvPr id="324" name="Google Shape;324;p43" descr="Tripadvisor website: Your guide to accessible travel around the world. Well-tested guidance and inspo from our community."/>
          <p:cNvPicPr preferRelativeResize="0"/>
          <p:nvPr/>
        </p:nvPicPr>
        <p:blipFill rotWithShape="1">
          <a:blip r:embed="rId6">
            <a:alphaModFix/>
          </a:blip>
          <a:srcRect/>
          <a:stretch/>
        </p:blipFill>
        <p:spPr>
          <a:xfrm>
            <a:off x="7252134" y="491833"/>
            <a:ext cx="4389364" cy="4389387"/>
          </a:xfrm>
          <a:prstGeom prst="rect">
            <a:avLst/>
          </a:prstGeom>
          <a:noFill/>
          <a:ln>
            <a:noFill/>
          </a:ln>
        </p:spPr>
      </p:pic>
      <p:pic>
        <p:nvPicPr>
          <p:cNvPr id="325" name="Google Shape;325;p43">
            <a:extLst>
              <a:ext uri="{C183D7F6-B498-43B3-948B-1728B52AA6E4}">
                <adec:decorative xmlns:adec="http://schemas.microsoft.com/office/drawing/2017/decorative" val="1"/>
              </a:ext>
            </a:extLst>
          </p:cNvPr>
          <p:cNvPicPr preferRelativeResize="0"/>
          <p:nvPr/>
        </p:nvPicPr>
        <p:blipFill rotWithShape="1">
          <a:blip r:embed="rId7">
            <a:alphaModFix/>
          </a:blip>
          <a:srcRect b="22239"/>
          <a:stretch/>
        </p:blipFill>
        <p:spPr>
          <a:xfrm>
            <a:off x="7252133" y="655504"/>
            <a:ext cx="4389368" cy="6202497"/>
          </a:xfrm>
          <a:prstGeom prst="rect">
            <a:avLst/>
          </a:prstGeom>
          <a:noFill/>
          <a:ln>
            <a:noFill/>
          </a:ln>
        </p:spPr>
      </p:pic>
    </p:spTree>
    <p:extLst>
      <p:ext uri="{BB962C8B-B14F-4D97-AF65-F5344CB8AC3E}">
        <p14:creationId xmlns:p14="http://schemas.microsoft.com/office/powerpoint/2010/main" val="1632894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4"/>
          <p:cNvSpPr txBox="1">
            <a:spLocks noGrp="1"/>
          </p:cNvSpPr>
          <p:nvPr>
            <p:ph type="title"/>
          </p:nvPr>
        </p:nvSpPr>
        <p:spPr>
          <a:xfrm>
            <a:off x="406400" y="406401"/>
            <a:ext cx="6246400" cy="812595"/>
          </a:xfrm>
          <a:prstGeom prst="rect">
            <a:avLst/>
          </a:prstGeom>
        </p:spPr>
        <p:txBody>
          <a:bodyPr spcFirstLastPara="1" vert="horz" wrap="square" lIns="0" tIns="0" rIns="0" bIns="0" rtlCol="0" anchor="t" anchorCtr="0">
            <a:spAutoFit/>
          </a:bodyPr>
          <a:lstStyle/>
          <a:p>
            <a:r>
              <a:rPr lang="en"/>
              <a:t>Insider Tips</a:t>
            </a:r>
            <a:endParaRPr/>
          </a:p>
        </p:txBody>
      </p:sp>
      <p:pic>
        <p:nvPicPr>
          <p:cNvPr id="338" name="Google Shape;338;p44" descr="iPhone showing the Tripadvisor app: “We got it-thanks for sharing an insider tip! Got a second? Answer a few optional accessibility questions to help other travelers.” “Would this insider tip help with accessibility?” Answer options: Yes, physical mobility, Yes, vision, Yes, communication, Yes, neurodiversity, Not applicable."/>
          <p:cNvPicPr preferRelativeResize="0"/>
          <p:nvPr/>
        </p:nvPicPr>
        <p:blipFill rotWithShape="1">
          <a:blip r:embed="rId3">
            <a:alphaModFix/>
          </a:blip>
          <a:srcRect t="1133" b="1124"/>
          <a:stretch/>
        </p:blipFill>
        <p:spPr>
          <a:xfrm>
            <a:off x="1173332" y="1563045"/>
            <a:ext cx="2215600" cy="4690400"/>
          </a:xfrm>
          <a:prstGeom prst="roundRect">
            <a:avLst>
              <a:gd name="adj" fmla="val 11633"/>
            </a:avLst>
          </a:prstGeom>
          <a:noFill/>
          <a:ln>
            <a:noFill/>
          </a:ln>
        </p:spPr>
      </p:pic>
      <p:pic>
        <p:nvPicPr>
          <p:cNvPr id="336" name="Google Shape;336;p44" descr="iPhone showing the Tripadvisor app: “Which specific physical mobility accessibility would this insider tip be most helpful for?” Answer options: short walking distance, flat smooth pathways, mobility aid users, None of the above."/>
          <p:cNvPicPr preferRelativeResize="0"/>
          <p:nvPr/>
        </p:nvPicPr>
        <p:blipFill rotWithShape="1">
          <a:blip r:embed="rId4">
            <a:alphaModFix/>
          </a:blip>
          <a:srcRect t="1133" b="1124"/>
          <a:stretch/>
        </p:blipFill>
        <p:spPr>
          <a:xfrm>
            <a:off x="3717947" y="1563045"/>
            <a:ext cx="2215600" cy="4690400"/>
          </a:xfrm>
          <a:prstGeom prst="roundRect">
            <a:avLst>
              <a:gd name="adj" fmla="val 11633"/>
            </a:avLst>
          </a:prstGeom>
          <a:noFill/>
          <a:ln>
            <a:noFill/>
          </a:ln>
        </p:spPr>
      </p:pic>
      <p:pic>
        <p:nvPicPr>
          <p:cNvPr id="337" name="Google Shape;337;p4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587347" y="1481367"/>
            <a:ext cx="2409375" cy="4853435"/>
          </a:xfrm>
          <a:prstGeom prst="rect">
            <a:avLst/>
          </a:prstGeom>
          <a:noFill/>
          <a:ln>
            <a:noFill/>
          </a:ln>
        </p:spPr>
      </p:pic>
      <p:pic>
        <p:nvPicPr>
          <p:cNvPr id="339" name="Google Shape;339;p4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042734" y="1481367"/>
            <a:ext cx="2409375" cy="4853435"/>
          </a:xfrm>
          <a:prstGeom prst="rect">
            <a:avLst/>
          </a:prstGeom>
          <a:noFill/>
          <a:ln>
            <a:noFill/>
          </a:ln>
        </p:spPr>
      </p:pic>
      <p:pic>
        <p:nvPicPr>
          <p:cNvPr id="340" name="Google Shape;340;p44">
            <a:extLst>
              <a:ext uri="{C183D7F6-B498-43B3-948B-1728B52AA6E4}">
                <adec:decorative xmlns:adec="http://schemas.microsoft.com/office/drawing/2017/decorative" val="1"/>
              </a:ext>
            </a:extLst>
          </p:cNvPr>
          <p:cNvPicPr preferRelativeResize="0"/>
          <p:nvPr/>
        </p:nvPicPr>
        <p:blipFill rotWithShape="1">
          <a:blip r:embed="rId6">
            <a:alphaModFix/>
          </a:blip>
          <a:srcRect t="1038" b="1028"/>
          <a:stretch/>
        </p:blipFill>
        <p:spPr>
          <a:xfrm>
            <a:off x="6262557" y="1563045"/>
            <a:ext cx="2215600" cy="4690400"/>
          </a:xfrm>
          <a:prstGeom prst="roundRect">
            <a:avLst>
              <a:gd name="adj" fmla="val 11633"/>
            </a:avLst>
          </a:prstGeom>
          <a:noFill/>
          <a:ln>
            <a:noFill/>
          </a:ln>
        </p:spPr>
      </p:pic>
      <p:pic>
        <p:nvPicPr>
          <p:cNvPr id="341" name="Google Shape;341;p44" descr="iPhone showing the Tripadvisor app - confirmation page with an image of a successfully submitted Insider Tip"/>
          <p:cNvPicPr preferRelativeResize="0"/>
          <p:nvPr/>
        </p:nvPicPr>
        <p:blipFill>
          <a:blip r:embed="rId5">
            <a:alphaModFix/>
          </a:blip>
          <a:stretch>
            <a:fillRect/>
          </a:stretch>
        </p:blipFill>
        <p:spPr>
          <a:xfrm>
            <a:off x="6131959" y="1481367"/>
            <a:ext cx="2409375" cy="4853435"/>
          </a:xfrm>
          <a:prstGeom prst="rect">
            <a:avLst/>
          </a:prstGeom>
          <a:noFill/>
          <a:ln>
            <a:noFill/>
          </a:ln>
        </p:spPr>
      </p:pic>
      <p:pic>
        <p:nvPicPr>
          <p:cNvPr id="342" name="Google Shape;342;p44" descr="TERRASSE ALIZÉ, Montreal - Restaurant Reviews, Photos &amp; Phone Number"/>
          <p:cNvPicPr preferRelativeResize="0"/>
          <p:nvPr/>
        </p:nvPicPr>
        <p:blipFill rotWithShape="1">
          <a:blip r:embed="rId7">
            <a:alphaModFix/>
          </a:blip>
          <a:srcRect t="1038" b="1028"/>
          <a:stretch/>
        </p:blipFill>
        <p:spPr>
          <a:xfrm>
            <a:off x="8870487" y="1563045"/>
            <a:ext cx="2215600" cy="4690400"/>
          </a:xfrm>
          <a:prstGeom prst="roundRect">
            <a:avLst>
              <a:gd name="adj" fmla="val 11633"/>
            </a:avLst>
          </a:prstGeom>
          <a:noFill/>
          <a:ln>
            <a:noFill/>
          </a:ln>
        </p:spPr>
      </p:pic>
      <p:pic>
        <p:nvPicPr>
          <p:cNvPr id="343" name="Google Shape;343;p4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739889" y="1481367"/>
            <a:ext cx="2409375" cy="4853435"/>
          </a:xfrm>
          <a:prstGeom prst="rect">
            <a:avLst/>
          </a:prstGeom>
          <a:noFill/>
          <a:ln>
            <a:noFill/>
          </a:ln>
        </p:spPr>
      </p:pic>
    </p:spTree>
    <p:extLst>
      <p:ext uri="{BB962C8B-B14F-4D97-AF65-F5344CB8AC3E}">
        <p14:creationId xmlns:p14="http://schemas.microsoft.com/office/powerpoint/2010/main" val="2378095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5"/>
          <p:cNvSpPr txBox="1">
            <a:spLocks noGrp="1"/>
          </p:cNvSpPr>
          <p:nvPr>
            <p:ph type="title"/>
          </p:nvPr>
        </p:nvSpPr>
        <p:spPr>
          <a:xfrm>
            <a:off x="406400" y="406401"/>
            <a:ext cx="6982000" cy="812595"/>
          </a:xfrm>
          <a:prstGeom prst="rect">
            <a:avLst/>
          </a:prstGeom>
        </p:spPr>
        <p:txBody>
          <a:bodyPr spcFirstLastPara="1" vert="horz" wrap="square" lIns="0" tIns="0" rIns="0" bIns="0" rtlCol="0" anchor="t" anchorCtr="0">
            <a:spAutoFit/>
          </a:bodyPr>
          <a:lstStyle/>
          <a:p>
            <a:r>
              <a:rPr lang="en"/>
              <a:t>Let’s connect</a:t>
            </a:r>
            <a:endParaRPr/>
          </a:p>
        </p:txBody>
      </p:sp>
      <p:pic>
        <p:nvPicPr>
          <p:cNvPr id="353" name="Google Shape;353;p45">
            <a:extLst>
              <a:ext uri="{C183D7F6-B498-43B3-948B-1728B52AA6E4}">
                <adec:decorative xmlns:adec="http://schemas.microsoft.com/office/drawing/2017/decorative" val="1"/>
              </a:ext>
            </a:extLst>
          </p:cNvPr>
          <p:cNvPicPr preferRelativeResize="0"/>
          <p:nvPr/>
        </p:nvPicPr>
        <p:blipFill rotWithShape="1">
          <a:blip r:embed="rId3">
            <a:alphaModFix/>
          </a:blip>
          <a:srcRect t="826" b="826"/>
          <a:stretch/>
        </p:blipFill>
        <p:spPr>
          <a:xfrm>
            <a:off x="1897195" y="2036400"/>
            <a:ext cx="2584400" cy="2583200"/>
          </a:xfrm>
          <a:prstGeom prst="ellipse">
            <a:avLst/>
          </a:prstGeom>
          <a:noFill/>
          <a:ln>
            <a:noFill/>
          </a:ln>
        </p:spPr>
      </p:pic>
      <p:sp>
        <p:nvSpPr>
          <p:cNvPr id="349" name="Google Shape;349;p45"/>
          <p:cNvSpPr txBox="1">
            <a:spLocks noGrp="1"/>
          </p:cNvSpPr>
          <p:nvPr>
            <p:ph type="subTitle" idx="1"/>
          </p:nvPr>
        </p:nvSpPr>
        <p:spPr>
          <a:xfrm>
            <a:off x="1897200" y="4803400"/>
            <a:ext cx="2584400" cy="553998"/>
          </a:xfrm>
          <a:prstGeom prst="rect">
            <a:avLst/>
          </a:prstGeom>
        </p:spPr>
        <p:txBody>
          <a:bodyPr spcFirstLastPara="1" vert="horz" wrap="square" lIns="0" tIns="0" rIns="0" bIns="0" rtlCol="0" anchor="t" anchorCtr="0">
            <a:spAutoFit/>
          </a:bodyPr>
          <a:lstStyle/>
          <a:p>
            <a:pPr marL="0" indent="0"/>
            <a:r>
              <a:rPr lang="en" b="1"/>
              <a:t>Sara Jeong</a:t>
            </a:r>
            <a:endParaRPr b="1"/>
          </a:p>
          <a:p>
            <a:pPr marL="0" indent="0"/>
            <a:r>
              <a:rPr lang="en"/>
              <a:t>Co-Lead Empowered@</a:t>
            </a:r>
            <a:endParaRPr/>
          </a:p>
          <a:p>
            <a:pPr marL="0" indent="0"/>
            <a:r>
              <a:rPr lang="en"/>
              <a:t>sjeong@tripadvisor.com</a:t>
            </a:r>
            <a:endParaRPr/>
          </a:p>
        </p:txBody>
      </p:sp>
      <p:pic>
        <p:nvPicPr>
          <p:cNvPr id="355" name="Google Shape;355;p45">
            <a:extLst>
              <a:ext uri="{C183D7F6-B498-43B3-948B-1728B52AA6E4}">
                <adec:decorative xmlns:adec="http://schemas.microsoft.com/office/drawing/2017/decorative" val="1"/>
              </a:ext>
            </a:extLst>
          </p:cNvPr>
          <p:cNvPicPr preferRelativeResize="0"/>
          <p:nvPr/>
        </p:nvPicPr>
        <p:blipFill rotWithShape="1">
          <a:blip r:embed="rId4">
            <a:alphaModFix/>
          </a:blip>
          <a:srcRect l="22731" t="9136" r="27363" b="26389"/>
          <a:stretch/>
        </p:blipFill>
        <p:spPr>
          <a:xfrm>
            <a:off x="4803795" y="2036400"/>
            <a:ext cx="2584400" cy="2583200"/>
          </a:xfrm>
          <a:prstGeom prst="ellipse">
            <a:avLst/>
          </a:prstGeom>
          <a:noFill/>
          <a:ln>
            <a:noFill/>
          </a:ln>
        </p:spPr>
      </p:pic>
      <p:sp>
        <p:nvSpPr>
          <p:cNvPr id="351" name="Google Shape;351;p45"/>
          <p:cNvSpPr txBox="1">
            <a:spLocks noGrp="1"/>
          </p:cNvSpPr>
          <p:nvPr>
            <p:ph type="subTitle" idx="1"/>
          </p:nvPr>
        </p:nvSpPr>
        <p:spPr>
          <a:xfrm>
            <a:off x="4803800" y="4803400"/>
            <a:ext cx="2584400" cy="553998"/>
          </a:xfrm>
          <a:prstGeom prst="rect">
            <a:avLst/>
          </a:prstGeom>
        </p:spPr>
        <p:txBody>
          <a:bodyPr spcFirstLastPara="1" vert="horz" wrap="square" lIns="0" tIns="0" rIns="0" bIns="0" rtlCol="0" anchor="t" anchorCtr="0">
            <a:spAutoFit/>
          </a:bodyPr>
          <a:lstStyle/>
          <a:p>
            <a:pPr marL="0" indent="0"/>
            <a:r>
              <a:rPr lang="en" b="1"/>
              <a:t>Veronica Tsvok</a:t>
            </a:r>
            <a:endParaRPr b="1"/>
          </a:p>
          <a:p>
            <a:pPr marL="0" indent="0"/>
            <a:r>
              <a:rPr lang="en"/>
              <a:t>Co-Lead Empowered@</a:t>
            </a:r>
            <a:endParaRPr/>
          </a:p>
          <a:p>
            <a:pPr marL="0" indent="0"/>
            <a:r>
              <a:rPr lang="en"/>
              <a:t>vtsvok@tripadvisor.com</a:t>
            </a:r>
            <a:endParaRPr/>
          </a:p>
        </p:txBody>
      </p:sp>
      <p:pic>
        <p:nvPicPr>
          <p:cNvPr id="354" name="Google Shape;354;p4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7710400" y="2035200"/>
            <a:ext cx="2584400" cy="2584400"/>
          </a:xfrm>
          <a:prstGeom prst="ellipse">
            <a:avLst/>
          </a:prstGeom>
          <a:noFill/>
          <a:ln>
            <a:noFill/>
          </a:ln>
        </p:spPr>
      </p:pic>
      <p:sp>
        <p:nvSpPr>
          <p:cNvPr id="352" name="Google Shape;352;p45"/>
          <p:cNvSpPr txBox="1">
            <a:spLocks noGrp="1"/>
          </p:cNvSpPr>
          <p:nvPr>
            <p:ph type="subTitle" idx="1"/>
          </p:nvPr>
        </p:nvSpPr>
        <p:spPr>
          <a:xfrm>
            <a:off x="7710400" y="4803400"/>
            <a:ext cx="2584400" cy="553998"/>
          </a:xfrm>
          <a:prstGeom prst="rect">
            <a:avLst/>
          </a:prstGeom>
        </p:spPr>
        <p:txBody>
          <a:bodyPr spcFirstLastPara="1" vert="horz" wrap="square" lIns="0" tIns="0" rIns="0" bIns="0" rtlCol="0" anchor="t" anchorCtr="0">
            <a:spAutoFit/>
          </a:bodyPr>
          <a:lstStyle/>
          <a:p>
            <a:pPr marL="0" indent="0"/>
            <a:r>
              <a:rPr lang="en" b="1"/>
              <a:t>Milen Rendon</a:t>
            </a:r>
            <a:endParaRPr b="1"/>
          </a:p>
          <a:p>
            <a:pPr marL="0" indent="0"/>
            <a:r>
              <a:rPr lang="en"/>
              <a:t>Co-Lead Empowered@</a:t>
            </a:r>
            <a:endParaRPr/>
          </a:p>
          <a:p>
            <a:pPr marL="0" indent="0"/>
            <a:r>
              <a:rPr lang="en"/>
              <a:t>mrendon@tripadvisor.com</a:t>
            </a:r>
            <a:endParaRPr/>
          </a:p>
        </p:txBody>
      </p:sp>
    </p:spTree>
    <p:extLst>
      <p:ext uri="{BB962C8B-B14F-4D97-AF65-F5344CB8AC3E}">
        <p14:creationId xmlns:p14="http://schemas.microsoft.com/office/powerpoint/2010/main" val="2490998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20133-0FDA-3D4F-6666-69567F9EFBF1}"/>
            </a:ext>
          </a:extLst>
        </p:cNvPr>
        <p:cNvGrpSpPr/>
        <p:nvPr/>
      </p:nvGrpSpPr>
      <p:grpSpPr>
        <a:xfrm>
          <a:off x="0" y="0"/>
          <a:ext cx="0" cy="0"/>
          <a:chOff x="0" y="0"/>
          <a:chExt cx="0" cy="0"/>
        </a:xfrm>
      </p:grpSpPr>
      <p:pic>
        <p:nvPicPr>
          <p:cNvPr id="6" name="Background" descr="Blue gradient overlay of the globe.">
            <a:extLst>
              <a:ext uri="{FF2B5EF4-FFF2-40B4-BE49-F238E27FC236}">
                <a16:creationId xmlns:a16="http://schemas.microsoft.com/office/drawing/2014/main" id="{4826B797-83DF-0D41-13C2-56347030EF78}"/>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2" name="Title 2">
            <a:extLst>
              <a:ext uri="{FF2B5EF4-FFF2-40B4-BE49-F238E27FC236}">
                <a16:creationId xmlns:a16="http://schemas.microsoft.com/office/drawing/2014/main" id="{B9BEB28B-C7DE-23F0-A3C6-8F75C1624410}"/>
              </a:ext>
            </a:extLst>
          </p:cNvPr>
          <p:cNvSpPr>
            <a:spLocks noGrp="1"/>
          </p:cNvSpPr>
          <p:nvPr>
            <p:ph type="ctrTitle"/>
          </p:nvPr>
        </p:nvSpPr>
        <p:spPr>
          <a:xfrm>
            <a:off x="1031777" y="638216"/>
            <a:ext cx="10760826" cy="1600200"/>
          </a:xfrm>
        </p:spPr>
        <p:txBody>
          <a:bodyPr anchor="ctr">
            <a:noAutofit/>
          </a:bodyPr>
          <a:lstStyle/>
          <a:p>
            <a:r>
              <a:rPr lang="en-US" sz="3600" dirty="0">
                <a:solidFill>
                  <a:schemeClr val="bg1"/>
                </a:solidFill>
                <a:latin typeface="Arial Black" panose="020B0604020202020204" pitchFamily="34" charset="0"/>
                <a:cs typeface="Arial Black" panose="020B0604020202020204" pitchFamily="34" charset="0"/>
              </a:rPr>
              <a:t>Unseen, Not Unsupported: Accommodating Employees with Chronic Illness and Non-Apparent Disabilities</a:t>
            </a:r>
          </a:p>
        </p:txBody>
      </p:sp>
      <p:sp>
        <p:nvSpPr>
          <p:cNvPr id="3" name="Subtitle 2">
            <a:extLst>
              <a:ext uri="{FF2B5EF4-FFF2-40B4-BE49-F238E27FC236}">
                <a16:creationId xmlns:a16="http://schemas.microsoft.com/office/drawing/2014/main" id="{849A2A9A-9214-7BBF-46BB-6E7E789E5642}"/>
              </a:ext>
            </a:extLst>
          </p:cNvPr>
          <p:cNvSpPr>
            <a:spLocks noGrp="1"/>
          </p:cNvSpPr>
          <p:nvPr>
            <p:ph type="subTitle" idx="1"/>
          </p:nvPr>
        </p:nvSpPr>
        <p:spPr>
          <a:xfrm>
            <a:off x="1031777" y="2688836"/>
            <a:ext cx="10540112" cy="2500938"/>
          </a:xfrm>
        </p:spPr>
        <p:txBody>
          <a:bodyPr vert="horz" lIns="91440" tIns="45720" rIns="91440" bIns="45720" rtlCol="0" anchor="t">
            <a:noAutofit/>
          </a:bodyPr>
          <a:lstStyle/>
          <a:p>
            <a:pPr>
              <a:spcAft>
                <a:spcPts val="600"/>
              </a:spcAft>
            </a:pPr>
            <a:r>
              <a:rPr lang="en-US" b="1" dirty="0">
                <a:solidFill>
                  <a:schemeClr val="bg1"/>
                </a:solidFill>
                <a:cs typeface="Objektiv Mk2" panose="020B0502020204020203" pitchFamily="34" charset="77"/>
              </a:rPr>
              <a:t>Panelists:</a:t>
            </a:r>
          </a:p>
          <a:p>
            <a:pPr marL="342900" indent="-342900">
              <a:spcAft>
                <a:spcPts val="600"/>
              </a:spcAft>
              <a:buFont typeface="Arial" panose="020B0604020202020204" pitchFamily="34" charset="0"/>
              <a:buChar char="•"/>
            </a:pPr>
            <a:r>
              <a:rPr lang="en-US" dirty="0">
                <a:solidFill>
                  <a:schemeClr val="bg1"/>
                </a:solidFill>
                <a:cs typeface="Objektiv Mk2" panose="020B0502020204020203" pitchFamily="34" charset="77"/>
              </a:rPr>
              <a:t>Rachel Durgin, Supply Chain Manager and </a:t>
            </a:r>
            <a:r>
              <a:rPr lang="en-US" dirty="0" err="1">
                <a:solidFill>
                  <a:schemeClr val="bg1"/>
                </a:solidFill>
                <a:cs typeface="Objektiv Mk2" panose="020B0502020204020203" pitchFamily="34" charset="77"/>
              </a:rPr>
              <a:t>CapAbilities</a:t>
            </a:r>
            <a:r>
              <a:rPr lang="en-US" dirty="0">
                <a:solidFill>
                  <a:schemeClr val="bg1"/>
                </a:solidFill>
                <a:cs typeface="Objektiv Mk2" panose="020B0502020204020203" pitchFamily="34" charset="77"/>
              </a:rPr>
              <a:t> BRG Leader, </a:t>
            </a:r>
            <a:r>
              <a:rPr lang="en-US" b="1" dirty="0">
                <a:solidFill>
                  <a:schemeClr val="bg1"/>
                </a:solidFill>
                <a:cs typeface="Objektiv Mk2" panose="020B0502020204020203" pitchFamily="34" charset="77"/>
              </a:rPr>
              <a:t>Capital One</a:t>
            </a:r>
          </a:p>
          <a:p>
            <a:pPr marL="342900" indent="-342900">
              <a:spcAft>
                <a:spcPts val="600"/>
              </a:spcAft>
              <a:buFont typeface="Arial" panose="020B0604020202020204" pitchFamily="34" charset="0"/>
              <a:buChar char="•"/>
            </a:pPr>
            <a:r>
              <a:rPr lang="en-US" dirty="0">
                <a:solidFill>
                  <a:schemeClr val="bg1"/>
                </a:solidFill>
                <a:cs typeface="Objektiv Mk2" panose="020B0502020204020203" pitchFamily="34" charset="77"/>
              </a:rPr>
              <a:t>Na Shai Glover, Director, Belonging &amp; Inclusive Experiences, </a:t>
            </a:r>
            <a:r>
              <a:rPr lang="en-US" b="1" dirty="0">
                <a:solidFill>
                  <a:schemeClr val="bg1"/>
                </a:solidFill>
                <a:cs typeface="Objektiv Mk2" panose="020B0502020204020203" pitchFamily="34" charset="77"/>
              </a:rPr>
              <a:t>Elevance Health</a:t>
            </a:r>
          </a:p>
          <a:p>
            <a:pPr marL="342900" indent="-342900">
              <a:spcAft>
                <a:spcPts val="600"/>
              </a:spcAft>
              <a:buFont typeface="Arial" panose="020B0604020202020204" pitchFamily="34" charset="0"/>
              <a:buChar char="•"/>
            </a:pPr>
            <a:r>
              <a:rPr lang="en-US" dirty="0">
                <a:solidFill>
                  <a:schemeClr val="bg1"/>
                </a:solidFill>
                <a:cs typeface="Objektiv Mk2" panose="020B0502020204020203" pitchFamily="34" charset="77"/>
              </a:rPr>
              <a:t>Leah Brome, Director, Kinship @ Kyndryl, </a:t>
            </a:r>
            <a:r>
              <a:rPr lang="en-US" b="1" dirty="0">
                <a:solidFill>
                  <a:schemeClr val="bg1"/>
                </a:solidFill>
                <a:cs typeface="Objektiv Mk2" panose="020B0502020204020203" pitchFamily="34" charset="77"/>
              </a:rPr>
              <a:t>Kyndryl</a:t>
            </a:r>
            <a:endParaRPr lang="en-US" sz="800" b="1" dirty="0">
              <a:solidFill>
                <a:schemeClr val="bg1"/>
              </a:solidFill>
              <a:cs typeface="Objektiv Mk2" panose="020B0502020204020203" pitchFamily="34" charset="77"/>
            </a:endParaRPr>
          </a:p>
          <a:p>
            <a:pPr>
              <a:spcAft>
                <a:spcPts val="600"/>
              </a:spcAft>
            </a:pPr>
            <a:r>
              <a:rPr lang="en-US" b="1" dirty="0">
                <a:solidFill>
                  <a:schemeClr val="bg1"/>
                </a:solidFill>
                <a:cs typeface="Objektiv Mk2" panose="020B0502020204020203" pitchFamily="34" charset="77"/>
              </a:rPr>
              <a:t>Moderator:</a:t>
            </a:r>
          </a:p>
          <a:p>
            <a:pPr>
              <a:spcAft>
                <a:spcPts val="600"/>
              </a:spcAft>
            </a:pPr>
            <a:r>
              <a:rPr lang="en-US" dirty="0">
                <a:solidFill>
                  <a:schemeClr val="bg1"/>
                </a:solidFill>
                <a:cs typeface="Objektiv Mk2" panose="020B0502020204020203" pitchFamily="34" charset="77"/>
              </a:rPr>
              <a:t>Sarah Kirwan, Corporate Disability Inclusion Consultant, </a:t>
            </a:r>
            <a:r>
              <a:rPr lang="en-US" b="1" dirty="0">
                <a:solidFill>
                  <a:schemeClr val="bg1"/>
                </a:solidFill>
                <a:cs typeface="Objektiv Mk2" panose="020B0502020204020203" pitchFamily="34" charset="77"/>
              </a:rPr>
              <a:t>Disability:IN</a:t>
            </a:r>
            <a:endParaRPr lang="en-US" dirty="0">
              <a:solidFill>
                <a:schemeClr val="bg1"/>
              </a:solidFill>
              <a:cs typeface="Arial"/>
            </a:endParaRPr>
          </a:p>
        </p:txBody>
      </p:sp>
      <p:cxnSp>
        <p:nvCxnSpPr>
          <p:cNvPr id="5" name="Straight Connector 4">
            <a:extLst>
              <a:ext uri="{FF2B5EF4-FFF2-40B4-BE49-F238E27FC236}">
                <a16:creationId xmlns:a16="http://schemas.microsoft.com/office/drawing/2014/main" id="{5D9670EE-4ADF-CEA5-B85A-41DF5D75A6CD}"/>
              </a:ext>
              <a:ext uri="{C183D7F6-B498-43B3-948B-1728B52AA6E4}">
                <adec:decorative xmlns:adec="http://schemas.microsoft.com/office/drawing/2017/decorative" val="1"/>
              </a:ext>
            </a:extLst>
          </p:cNvPr>
          <p:cNvCxnSpPr>
            <a:cxnSpLocks/>
          </p:cNvCxnSpPr>
          <p:nvPr/>
        </p:nvCxnSpPr>
        <p:spPr>
          <a:xfrm>
            <a:off x="815303" y="638216"/>
            <a:ext cx="0" cy="1600200"/>
          </a:xfrm>
          <a:prstGeom prst="line">
            <a:avLst/>
          </a:prstGeom>
          <a:ln w="28575">
            <a:solidFill>
              <a:srgbClr val="4CE3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303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39792-B136-5479-D921-536B12DA845F}"/>
              </a:ext>
            </a:extLst>
          </p:cNvPr>
          <p:cNvSpPr>
            <a:spLocks noGrp="1"/>
          </p:cNvSpPr>
          <p:nvPr>
            <p:ph type="title"/>
          </p:nvPr>
        </p:nvSpPr>
        <p:spPr>
          <a:xfrm>
            <a:off x="446809" y="141904"/>
            <a:ext cx="10515600" cy="1039337"/>
          </a:xfrm>
        </p:spPr>
        <p:txBody>
          <a:bodyPr anchor="ctr"/>
          <a:lstStyle/>
          <a:p>
            <a:r>
              <a:rPr lang="en-US" dirty="0"/>
              <a:t>INsider Summit Housekeeping </a:t>
            </a:r>
            <a:r>
              <a:rPr lang="en-US" dirty="0">
                <a:solidFill>
                  <a:schemeClr val="bg1"/>
                </a:solidFill>
              </a:rPr>
              <a:t>– Panel 1</a:t>
            </a:r>
          </a:p>
        </p:txBody>
      </p:sp>
      <p:grpSp>
        <p:nvGrpSpPr>
          <p:cNvPr id="31" name="Group 30">
            <a:extLst>
              <a:ext uri="{FF2B5EF4-FFF2-40B4-BE49-F238E27FC236}">
                <a16:creationId xmlns:a16="http://schemas.microsoft.com/office/drawing/2014/main" id="{F197234C-1626-6E3B-2C47-9FFA77C9CCD3}"/>
              </a:ext>
              <a:ext uri="{C183D7F6-B498-43B3-948B-1728B52AA6E4}">
                <adec:decorative xmlns:adec="http://schemas.microsoft.com/office/drawing/2017/decorative" val="1"/>
              </a:ext>
            </a:extLst>
          </p:cNvPr>
          <p:cNvGrpSpPr/>
          <p:nvPr/>
        </p:nvGrpSpPr>
        <p:grpSpPr>
          <a:xfrm>
            <a:off x="830217" y="1152204"/>
            <a:ext cx="2906364" cy="620026"/>
            <a:chOff x="830217" y="1152204"/>
            <a:chExt cx="2906364" cy="620026"/>
          </a:xfrm>
        </p:grpSpPr>
        <p:cxnSp>
          <p:nvCxnSpPr>
            <p:cNvPr id="11" name="Straight Connector 10">
              <a:extLst>
                <a:ext uri="{FF2B5EF4-FFF2-40B4-BE49-F238E27FC236}">
                  <a16:creationId xmlns:a16="http://schemas.microsoft.com/office/drawing/2014/main" id="{A9A9CCCA-B6C0-2BED-C4B8-E674DBDE2189}"/>
                </a:ext>
                <a:ext uri="{C183D7F6-B498-43B3-948B-1728B52AA6E4}">
                  <adec:decorative xmlns:adec="http://schemas.microsoft.com/office/drawing/2017/decorative" val="1"/>
                </a:ext>
              </a:extLst>
            </p:cNvPr>
            <p:cNvCxnSpPr/>
            <p:nvPr/>
          </p:nvCxnSpPr>
          <p:spPr>
            <a:xfrm>
              <a:off x="830218" y="1772230"/>
              <a:ext cx="290636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589A3736-E2B4-F25F-C3C5-EA855DF84776}"/>
                </a:ext>
              </a:extLst>
            </p:cNvPr>
            <p:cNvPicPr>
              <a:picLocks noChangeAspect="1"/>
            </p:cNvPicPr>
            <p:nvPr/>
          </p:nvPicPr>
          <p:blipFill>
            <a:blip r:embed="rId3">
              <a:duotone>
                <a:schemeClr val="accent2">
                  <a:shade val="45000"/>
                  <a:satMod val="135000"/>
                </a:schemeClr>
                <a:prstClr val="white"/>
              </a:duotone>
            </a:blip>
            <a:srcRect/>
            <a:stretch/>
          </p:blipFill>
          <p:spPr>
            <a:xfrm>
              <a:off x="830217" y="1152204"/>
              <a:ext cx="556805" cy="556805"/>
            </a:xfrm>
            <a:prstGeom prst="rect">
              <a:avLst/>
            </a:prstGeom>
          </p:spPr>
        </p:pic>
      </p:grpSp>
      <p:sp>
        <p:nvSpPr>
          <p:cNvPr id="9" name="TextBox 8">
            <a:extLst>
              <a:ext uri="{FF2B5EF4-FFF2-40B4-BE49-F238E27FC236}">
                <a16:creationId xmlns:a16="http://schemas.microsoft.com/office/drawing/2014/main" id="{18AFE3ED-D3E3-E613-83C5-896E47D3F334}"/>
              </a:ext>
            </a:extLst>
          </p:cNvPr>
          <p:cNvSpPr txBox="1"/>
          <p:nvPr/>
        </p:nvSpPr>
        <p:spPr>
          <a:xfrm>
            <a:off x="830217" y="1782392"/>
            <a:ext cx="3111921" cy="1631216"/>
          </a:xfrm>
          <a:prstGeom prst="rect">
            <a:avLst/>
          </a:prstGeom>
          <a:noFill/>
        </p:spPr>
        <p:txBody>
          <a:bodyPr wrap="square" rtlCol="0">
            <a:spAutoFit/>
          </a:bodyPr>
          <a:lstStyle/>
          <a:p>
            <a:r>
              <a:rPr lang="en-US" sz="2000" b="1"/>
              <a:t>Session Help</a:t>
            </a:r>
          </a:p>
          <a:p>
            <a:endParaRPr lang="en-US" sz="800">
              <a:solidFill>
                <a:srgbClr val="262C65"/>
              </a:solidFill>
              <a:latin typeface="Arial" panose="020B0604020202020204" pitchFamily="34" charset="0"/>
            </a:endParaRPr>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a:ln>
                  <a:noFill/>
                </a:ln>
                <a:effectLst/>
                <a:uLnTx/>
                <a:uFillTx/>
                <a:ea typeface="+mn-ea"/>
                <a:cs typeface="Arial" panose="020B0604020202020204" pitchFamily="34" charset="0"/>
              </a:rPr>
              <a:t>All attendee microphones are muted. </a:t>
            </a:r>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a:ln>
                  <a:noFill/>
                </a:ln>
                <a:effectLst/>
                <a:uLnTx/>
                <a:uFillTx/>
                <a:ea typeface="+mn-ea"/>
                <a:cs typeface="Arial" panose="020B0604020202020204" pitchFamily="34" charset="0"/>
              </a:rPr>
              <a:t>Use the Q&amp;A feature to communicate with Disability:IN or presenters.</a:t>
            </a:r>
          </a:p>
          <a:p>
            <a:pPr marL="171450" indent="-171450" fontAlgn="auto">
              <a:spcAft>
                <a:spcPts val="0"/>
              </a:spcAft>
              <a:buFont typeface="Arial" panose="020B0604020202020204" pitchFamily="34" charset="0"/>
              <a:buChar char="•"/>
              <a:defRPr/>
            </a:pPr>
            <a:r>
              <a:rPr lang="en-US" sz="1200">
                <a:cs typeface="Arial" panose="020B0604020202020204" pitchFamily="34" charset="0"/>
              </a:rPr>
              <a:t>You may need to reboot your computer or try logging out &amp; back in to resolve any technical issues.</a:t>
            </a:r>
            <a:endParaRPr kumimoji="0" lang="en-US" sz="1200" b="0" i="0" u="none" strike="noStrike" kern="1200" cap="none" spc="0" normalizeH="0" baseline="0" noProof="0">
              <a:ln>
                <a:noFill/>
              </a:ln>
              <a:effectLst/>
              <a:uLnTx/>
              <a:uFillTx/>
              <a:ea typeface="+mn-ea"/>
              <a:cs typeface="Arial" panose="020B0604020202020204" pitchFamily="34" charset="0"/>
            </a:endParaRPr>
          </a:p>
        </p:txBody>
      </p:sp>
      <p:grpSp>
        <p:nvGrpSpPr>
          <p:cNvPr id="32" name="Group 31">
            <a:extLst>
              <a:ext uri="{FF2B5EF4-FFF2-40B4-BE49-F238E27FC236}">
                <a16:creationId xmlns:a16="http://schemas.microsoft.com/office/drawing/2014/main" id="{E2A62055-C5AA-BEEE-A00F-FFD900EB2D60}"/>
              </a:ext>
              <a:ext uri="{C183D7F6-B498-43B3-948B-1728B52AA6E4}">
                <adec:decorative xmlns:adec="http://schemas.microsoft.com/office/drawing/2017/decorative" val="1"/>
              </a:ext>
            </a:extLst>
          </p:cNvPr>
          <p:cNvGrpSpPr/>
          <p:nvPr/>
        </p:nvGrpSpPr>
        <p:grpSpPr>
          <a:xfrm>
            <a:off x="4306940" y="1118751"/>
            <a:ext cx="2906363" cy="637375"/>
            <a:chOff x="4306940" y="1118751"/>
            <a:chExt cx="2906363" cy="637375"/>
          </a:xfrm>
        </p:grpSpPr>
        <p:cxnSp>
          <p:nvCxnSpPr>
            <p:cNvPr id="13" name="Straight Connector 12">
              <a:extLst>
                <a:ext uri="{FF2B5EF4-FFF2-40B4-BE49-F238E27FC236}">
                  <a16:creationId xmlns:a16="http://schemas.microsoft.com/office/drawing/2014/main" id="{853D6B87-BEFB-51DB-610F-B8B0F5AFAC67}"/>
                </a:ext>
                <a:ext uri="{C183D7F6-B498-43B3-948B-1728B52AA6E4}">
                  <adec:decorative xmlns:adec="http://schemas.microsoft.com/office/drawing/2017/decorative" val="1"/>
                </a:ext>
              </a:extLst>
            </p:cNvPr>
            <p:cNvCxnSpPr/>
            <p:nvPr/>
          </p:nvCxnSpPr>
          <p:spPr>
            <a:xfrm>
              <a:off x="4306940" y="1749693"/>
              <a:ext cx="290636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5181570-5DD2-3EC5-024C-130AFF74C2C5}"/>
                </a:ext>
              </a:extLst>
            </p:cNvPr>
            <p:cNvPicPr>
              <a:picLocks noChangeAspect="1"/>
            </p:cNvPicPr>
            <p:nvPr/>
          </p:nvPicPr>
          <p:blipFill>
            <a:blip r:embed="rId4">
              <a:duotone>
                <a:schemeClr val="accent3">
                  <a:shade val="45000"/>
                  <a:satMod val="135000"/>
                </a:schemeClr>
                <a:prstClr val="white"/>
              </a:duotone>
            </a:blip>
            <a:srcRect/>
            <a:stretch/>
          </p:blipFill>
          <p:spPr>
            <a:xfrm>
              <a:off x="4306940" y="1118751"/>
              <a:ext cx="637375" cy="637375"/>
            </a:xfrm>
            <a:prstGeom prst="rect">
              <a:avLst/>
            </a:prstGeom>
          </p:spPr>
        </p:pic>
      </p:grpSp>
      <p:sp>
        <p:nvSpPr>
          <p:cNvPr id="6" name="TextBox 5">
            <a:extLst>
              <a:ext uri="{FF2B5EF4-FFF2-40B4-BE49-F238E27FC236}">
                <a16:creationId xmlns:a16="http://schemas.microsoft.com/office/drawing/2014/main" id="{1FA66BBB-FDD8-A4A7-2A90-F72157E88F9B}"/>
              </a:ext>
            </a:extLst>
          </p:cNvPr>
          <p:cNvSpPr txBox="1"/>
          <p:nvPr/>
        </p:nvSpPr>
        <p:spPr>
          <a:xfrm>
            <a:off x="4306940" y="1772231"/>
            <a:ext cx="3089984" cy="1446550"/>
          </a:xfrm>
          <a:prstGeom prst="rect">
            <a:avLst/>
          </a:prstGeom>
          <a:noFill/>
        </p:spPr>
        <p:txBody>
          <a:bodyPr wrap="square" rtlCol="0">
            <a:spAutoFit/>
          </a:bodyPr>
          <a:lstStyle/>
          <a:p>
            <a:r>
              <a:rPr lang="en-US" sz="2000" b="1" dirty="0"/>
              <a:t>CART </a:t>
            </a:r>
          </a:p>
          <a:p>
            <a:endParaRPr lang="en-US" sz="800" b="1" dirty="0"/>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dirty="0">
                <a:ln>
                  <a:noFill/>
                </a:ln>
                <a:effectLst/>
                <a:uLnTx/>
                <a:uFillTx/>
                <a:ea typeface="+mn-ea"/>
                <a:cs typeface="Arial" panose="020B0604020202020204" pitchFamily="34" charset="0"/>
              </a:rPr>
              <a:t>English captions are available on-screen.</a:t>
            </a:r>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dirty="0">
                <a:ln>
                  <a:noFill/>
                </a:ln>
                <a:effectLst/>
                <a:uLnTx/>
                <a:uFillTx/>
                <a:ea typeface="+mn-ea"/>
                <a:cs typeface="Arial" panose="020B0604020202020204" pitchFamily="34" charset="0"/>
              </a:rPr>
              <a:t>Captioning in additional languages available via </a:t>
            </a:r>
            <a:r>
              <a:rPr kumimoji="0" lang="en-US" sz="1200" b="0" i="0" u="none" strike="noStrike" kern="1200" cap="none" spc="0" normalizeH="0" baseline="0" noProof="0" dirty="0" err="1">
                <a:ln>
                  <a:noFill/>
                </a:ln>
                <a:effectLst/>
                <a:uLnTx/>
                <a:uFillTx/>
                <a:ea typeface="+mn-ea"/>
                <a:cs typeface="Arial" panose="020B0604020202020204" pitchFamily="34" charset="0"/>
              </a:rPr>
              <a:t>StreamText</a:t>
            </a:r>
            <a:r>
              <a:rPr kumimoji="0" lang="en-US" sz="1200" b="0" i="0" u="none" strike="noStrike" kern="1200" cap="none" spc="0" normalizeH="0" baseline="0" noProof="0" dirty="0">
                <a:ln>
                  <a:noFill/>
                </a:ln>
                <a:effectLst/>
                <a:uLnTx/>
                <a:uFillTx/>
                <a:ea typeface="+mn-ea"/>
                <a:cs typeface="Arial" panose="020B0604020202020204" pitchFamily="34" charset="0"/>
              </a:rPr>
              <a:t> link provided in </a:t>
            </a:r>
            <a:r>
              <a:rPr lang="en-US" sz="1200" dirty="0">
                <a:cs typeface="Arial" panose="020B0604020202020204" pitchFamily="34" charset="0"/>
              </a:rPr>
              <a:t>the meeting materials.</a:t>
            </a:r>
            <a:endParaRPr kumimoji="0" lang="en-US" sz="1200" b="0" i="0" u="none" strike="noStrike" kern="1200" cap="none" spc="0" normalizeH="0" baseline="0" noProof="0" dirty="0">
              <a:ln>
                <a:noFill/>
              </a:ln>
              <a:effectLst/>
              <a:uLnTx/>
              <a:uFillTx/>
              <a:ea typeface="+mn-ea"/>
              <a:cs typeface="Arial" panose="020B0604020202020204" pitchFamily="34" charset="0"/>
            </a:endParaRPr>
          </a:p>
        </p:txBody>
      </p:sp>
      <p:grpSp>
        <p:nvGrpSpPr>
          <p:cNvPr id="33" name="Group 32">
            <a:extLst>
              <a:ext uri="{FF2B5EF4-FFF2-40B4-BE49-F238E27FC236}">
                <a16:creationId xmlns:a16="http://schemas.microsoft.com/office/drawing/2014/main" id="{5C722C22-2EA1-1BE5-92CB-032EFD06A5C8}"/>
              </a:ext>
              <a:ext uri="{C183D7F6-B498-43B3-948B-1728B52AA6E4}">
                <adec:decorative xmlns:adec="http://schemas.microsoft.com/office/drawing/2017/decorative" val="1"/>
              </a:ext>
            </a:extLst>
          </p:cNvPr>
          <p:cNvGrpSpPr/>
          <p:nvPr/>
        </p:nvGrpSpPr>
        <p:grpSpPr>
          <a:xfrm>
            <a:off x="7735171" y="1118751"/>
            <a:ext cx="2906363" cy="629186"/>
            <a:chOff x="7735171" y="1118751"/>
            <a:chExt cx="2906363" cy="629186"/>
          </a:xfrm>
        </p:grpSpPr>
        <p:cxnSp>
          <p:nvCxnSpPr>
            <p:cNvPr id="15" name="Straight Connector 14">
              <a:extLst>
                <a:ext uri="{FF2B5EF4-FFF2-40B4-BE49-F238E27FC236}">
                  <a16:creationId xmlns:a16="http://schemas.microsoft.com/office/drawing/2014/main" id="{9440C767-9127-FF3E-A8E4-2DE1093BF8D8}"/>
                </a:ext>
                <a:ext uri="{C183D7F6-B498-43B3-948B-1728B52AA6E4}">
                  <adec:decorative xmlns:adec="http://schemas.microsoft.com/office/drawing/2017/decorative" val="1"/>
                </a:ext>
              </a:extLst>
            </p:cNvPr>
            <p:cNvCxnSpPr/>
            <p:nvPr/>
          </p:nvCxnSpPr>
          <p:spPr>
            <a:xfrm>
              <a:off x="7735171" y="1747937"/>
              <a:ext cx="2906363"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1" name="Picture 20" descr="A green hands making a gesture&#10;&#10;AI-generated content may be incorrect.">
              <a:extLst>
                <a:ext uri="{FF2B5EF4-FFF2-40B4-BE49-F238E27FC236}">
                  <a16:creationId xmlns:a16="http://schemas.microsoft.com/office/drawing/2014/main" id="{E6D8566E-0D65-ADC3-1883-4B072E468EE3}"/>
                </a:ext>
              </a:extLst>
            </p:cNvPr>
            <p:cNvPicPr>
              <a:picLocks noChangeAspect="1"/>
            </p:cNvPicPr>
            <p:nvPr/>
          </p:nvPicPr>
          <p:blipFill>
            <a:blip r:embed="rId5">
              <a:duotone>
                <a:schemeClr val="accent4">
                  <a:shade val="45000"/>
                  <a:satMod val="135000"/>
                </a:schemeClr>
                <a:prstClr val="white"/>
              </a:duotone>
            </a:blip>
            <a:stretch>
              <a:fillRect/>
            </a:stretch>
          </p:blipFill>
          <p:spPr>
            <a:xfrm>
              <a:off x="7735171" y="1118751"/>
              <a:ext cx="546733" cy="546733"/>
            </a:xfrm>
            <a:prstGeom prst="rect">
              <a:avLst/>
            </a:prstGeom>
          </p:spPr>
        </p:pic>
      </p:grpSp>
      <p:sp>
        <p:nvSpPr>
          <p:cNvPr id="8" name="TextBox 7">
            <a:extLst>
              <a:ext uri="{FF2B5EF4-FFF2-40B4-BE49-F238E27FC236}">
                <a16:creationId xmlns:a16="http://schemas.microsoft.com/office/drawing/2014/main" id="{822EF4FD-A1E9-5536-7030-2E33E7EF35AB}"/>
              </a:ext>
            </a:extLst>
          </p:cNvPr>
          <p:cNvSpPr txBox="1"/>
          <p:nvPr/>
        </p:nvSpPr>
        <p:spPr>
          <a:xfrm>
            <a:off x="7735171" y="1772231"/>
            <a:ext cx="3116538" cy="892552"/>
          </a:xfrm>
          <a:prstGeom prst="rect">
            <a:avLst/>
          </a:prstGeom>
          <a:noFill/>
        </p:spPr>
        <p:txBody>
          <a:bodyPr wrap="square" rtlCol="0">
            <a:spAutoFit/>
          </a:bodyPr>
          <a:lstStyle/>
          <a:p>
            <a:r>
              <a:rPr lang="en-US" sz="2000" b="1"/>
              <a:t>ASL Interpretation</a:t>
            </a:r>
          </a:p>
          <a:p>
            <a:endParaRPr lang="en-US" sz="800" b="1"/>
          </a:p>
          <a:p>
            <a:pPr marL="171450" indent="-171450">
              <a:buFont typeface="Arial" panose="020B0604020202020204" pitchFamily="34" charset="0"/>
              <a:buChar char="•"/>
            </a:pPr>
            <a:r>
              <a:rPr lang="en-US" sz="1200"/>
              <a:t>American Sign Language is provided on screen.</a:t>
            </a:r>
            <a:endParaRPr lang="en-US" sz="1600"/>
          </a:p>
        </p:txBody>
      </p:sp>
      <p:grpSp>
        <p:nvGrpSpPr>
          <p:cNvPr id="34" name="Group 33">
            <a:extLst>
              <a:ext uri="{FF2B5EF4-FFF2-40B4-BE49-F238E27FC236}">
                <a16:creationId xmlns:a16="http://schemas.microsoft.com/office/drawing/2014/main" id="{4F1EFF7D-5330-AF06-FEC6-1C921F5A8A1C}"/>
              </a:ext>
              <a:ext uri="{C183D7F6-B498-43B3-948B-1728B52AA6E4}">
                <adec:decorative xmlns:adec="http://schemas.microsoft.com/office/drawing/2017/decorative" val="1"/>
              </a:ext>
            </a:extLst>
          </p:cNvPr>
          <p:cNvGrpSpPr/>
          <p:nvPr/>
        </p:nvGrpSpPr>
        <p:grpSpPr>
          <a:xfrm>
            <a:off x="830218" y="3563543"/>
            <a:ext cx="2906363" cy="678656"/>
            <a:chOff x="830218" y="3563543"/>
            <a:chExt cx="2906363" cy="678656"/>
          </a:xfrm>
        </p:grpSpPr>
        <p:cxnSp>
          <p:nvCxnSpPr>
            <p:cNvPr id="12" name="Straight Connector 11">
              <a:extLst>
                <a:ext uri="{FF2B5EF4-FFF2-40B4-BE49-F238E27FC236}">
                  <a16:creationId xmlns:a16="http://schemas.microsoft.com/office/drawing/2014/main" id="{50C8CDB9-40D8-8810-5D98-58ED22002FF7}"/>
                </a:ext>
                <a:ext uri="{C183D7F6-B498-43B3-948B-1728B52AA6E4}">
                  <adec:decorative xmlns:adec="http://schemas.microsoft.com/office/drawing/2017/decorative" val="1"/>
                </a:ext>
              </a:extLst>
            </p:cNvPr>
            <p:cNvCxnSpPr/>
            <p:nvPr/>
          </p:nvCxnSpPr>
          <p:spPr>
            <a:xfrm>
              <a:off x="830218" y="4242199"/>
              <a:ext cx="290636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73D26DDF-6EE8-867B-10B4-53AC1644A680}"/>
                </a:ext>
              </a:extLst>
            </p:cNvPr>
            <p:cNvPicPr>
              <a:picLocks noChangeAspect="1"/>
            </p:cNvPicPr>
            <p:nvPr/>
          </p:nvPicPr>
          <p:blipFill>
            <a:blip r:embed="rId6">
              <a:duotone>
                <a:schemeClr val="accent2">
                  <a:shade val="45000"/>
                  <a:satMod val="135000"/>
                </a:schemeClr>
                <a:prstClr val="white"/>
              </a:duotone>
            </a:blip>
            <a:srcRect/>
            <a:stretch/>
          </p:blipFill>
          <p:spPr>
            <a:xfrm>
              <a:off x="830218" y="3563543"/>
              <a:ext cx="556805" cy="556805"/>
            </a:xfrm>
            <a:prstGeom prst="rect">
              <a:avLst/>
            </a:prstGeom>
          </p:spPr>
        </p:pic>
      </p:grpSp>
      <p:sp>
        <p:nvSpPr>
          <p:cNvPr id="5" name="TextBox 4">
            <a:extLst>
              <a:ext uri="{FF2B5EF4-FFF2-40B4-BE49-F238E27FC236}">
                <a16:creationId xmlns:a16="http://schemas.microsoft.com/office/drawing/2014/main" id="{995C3B9F-3731-1D7E-6B53-27F431ABF479}"/>
              </a:ext>
            </a:extLst>
          </p:cNvPr>
          <p:cNvSpPr txBox="1"/>
          <p:nvPr/>
        </p:nvSpPr>
        <p:spPr>
          <a:xfrm>
            <a:off x="830217" y="4254345"/>
            <a:ext cx="3111922" cy="1815882"/>
          </a:xfrm>
          <a:prstGeom prst="rect">
            <a:avLst/>
          </a:prstGeom>
          <a:noFill/>
        </p:spPr>
        <p:txBody>
          <a:bodyPr wrap="square" rtlCol="0">
            <a:spAutoFit/>
          </a:bodyPr>
          <a:lstStyle/>
          <a:p>
            <a:r>
              <a:rPr lang="en-US" sz="2000" b="1"/>
              <a:t>Asking Questions</a:t>
            </a:r>
          </a:p>
          <a:p>
            <a:endParaRPr lang="en-US" sz="800"/>
          </a:p>
          <a:p>
            <a:pPr marL="171450" indent="-171450" fontAlgn="auto">
              <a:spcAft>
                <a:spcPts val="0"/>
              </a:spcAft>
              <a:buFont typeface="Arial" panose="020B0604020202020204" pitchFamily="34" charset="0"/>
              <a:buChar char="•"/>
              <a:defRPr/>
            </a:pPr>
            <a:r>
              <a:rPr lang="en-US" sz="1200">
                <a:cs typeface="Arial" panose="020B0604020202020204" pitchFamily="34" charset="0"/>
              </a:rPr>
              <a:t>Q&amp;A will be available in the panel sessions.</a:t>
            </a:r>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a:ln>
                  <a:noFill/>
                </a:ln>
                <a:effectLst/>
                <a:uLnTx/>
                <a:uFillTx/>
                <a:ea typeface="+mn-ea"/>
                <a:cs typeface="Arial" panose="020B0604020202020204" pitchFamily="34" charset="0"/>
              </a:rPr>
              <a:t>Due to timing and the number of participants, we may not be able to answer all questions.</a:t>
            </a:r>
          </a:p>
          <a:p>
            <a:pPr marL="171450" indent="-171450" fontAlgn="auto">
              <a:spcAft>
                <a:spcPts val="0"/>
              </a:spcAft>
              <a:buFont typeface="Arial" panose="020B0604020202020204" pitchFamily="34" charset="0"/>
              <a:buChar char="•"/>
              <a:defRPr/>
            </a:pPr>
            <a:r>
              <a:rPr lang="en-US" sz="1200">
                <a:cs typeface="Arial" panose="020B0604020202020204" pitchFamily="34" charset="0"/>
              </a:rPr>
              <a:t>Reach out to your IW Consultant if needed.</a:t>
            </a:r>
            <a:endParaRPr kumimoji="0" lang="en-US" sz="1200" b="0" i="0" u="none" strike="noStrike" kern="1200" cap="none" spc="0" normalizeH="0" baseline="0" noProof="0">
              <a:ln>
                <a:noFill/>
              </a:ln>
              <a:effectLst/>
              <a:uLnTx/>
              <a:uFillTx/>
              <a:ea typeface="+mn-ea"/>
              <a:cs typeface="Arial" panose="020B0604020202020204" pitchFamily="34" charset="0"/>
            </a:endParaRPr>
          </a:p>
        </p:txBody>
      </p:sp>
      <p:grpSp>
        <p:nvGrpSpPr>
          <p:cNvPr id="35" name="Group 34">
            <a:extLst>
              <a:ext uri="{FF2B5EF4-FFF2-40B4-BE49-F238E27FC236}">
                <a16:creationId xmlns:a16="http://schemas.microsoft.com/office/drawing/2014/main" id="{F3435FA9-563B-6ED8-DD9F-EE632ABC214E}"/>
              </a:ext>
              <a:ext uri="{C183D7F6-B498-43B3-948B-1728B52AA6E4}">
                <adec:decorative xmlns:adec="http://schemas.microsoft.com/office/drawing/2017/decorative" val="1"/>
              </a:ext>
            </a:extLst>
          </p:cNvPr>
          <p:cNvGrpSpPr/>
          <p:nvPr/>
        </p:nvGrpSpPr>
        <p:grpSpPr>
          <a:xfrm>
            <a:off x="4306940" y="3522351"/>
            <a:ext cx="2906363" cy="719848"/>
            <a:chOff x="4306940" y="3522351"/>
            <a:chExt cx="2906363" cy="719848"/>
          </a:xfrm>
        </p:grpSpPr>
        <p:cxnSp>
          <p:nvCxnSpPr>
            <p:cNvPr id="14" name="Straight Connector 13">
              <a:extLst>
                <a:ext uri="{FF2B5EF4-FFF2-40B4-BE49-F238E27FC236}">
                  <a16:creationId xmlns:a16="http://schemas.microsoft.com/office/drawing/2014/main" id="{02F6E1DD-9B37-A397-A34A-66C7573C74D4}"/>
                </a:ext>
                <a:ext uri="{C183D7F6-B498-43B3-948B-1728B52AA6E4}">
                  <adec:decorative xmlns:adec="http://schemas.microsoft.com/office/drawing/2017/decorative" val="1"/>
                </a:ext>
              </a:extLst>
            </p:cNvPr>
            <p:cNvCxnSpPr/>
            <p:nvPr/>
          </p:nvCxnSpPr>
          <p:spPr>
            <a:xfrm>
              <a:off x="4306940" y="4242199"/>
              <a:ext cx="290636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A05BBE4-0D08-26A2-1E55-8D0D5611E575}"/>
                </a:ext>
              </a:extLst>
            </p:cNvPr>
            <p:cNvPicPr>
              <a:picLocks noChangeAspect="1"/>
            </p:cNvPicPr>
            <p:nvPr/>
          </p:nvPicPr>
          <p:blipFill>
            <a:blip r:embed="rId7">
              <a:duotone>
                <a:schemeClr val="accent3">
                  <a:shade val="45000"/>
                  <a:satMod val="135000"/>
                </a:schemeClr>
                <a:prstClr val="white"/>
              </a:duotone>
            </a:blip>
            <a:srcRect/>
            <a:stretch/>
          </p:blipFill>
          <p:spPr>
            <a:xfrm>
              <a:off x="4306940" y="3522351"/>
              <a:ext cx="637375" cy="637375"/>
            </a:xfrm>
            <a:prstGeom prst="rect">
              <a:avLst/>
            </a:prstGeom>
          </p:spPr>
        </p:pic>
      </p:grpSp>
      <p:sp>
        <p:nvSpPr>
          <p:cNvPr id="7" name="TextBox 6">
            <a:extLst>
              <a:ext uri="{FF2B5EF4-FFF2-40B4-BE49-F238E27FC236}">
                <a16:creationId xmlns:a16="http://schemas.microsoft.com/office/drawing/2014/main" id="{7EB90470-C0F5-7AC1-8262-0590D11CB752}"/>
              </a:ext>
            </a:extLst>
          </p:cNvPr>
          <p:cNvSpPr txBox="1"/>
          <p:nvPr/>
        </p:nvSpPr>
        <p:spPr>
          <a:xfrm>
            <a:off x="4306940" y="4254345"/>
            <a:ext cx="3089984" cy="1077218"/>
          </a:xfrm>
          <a:prstGeom prst="rect">
            <a:avLst/>
          </a:prstGeom>
          <a:noFill/>
        </p:spPr>
        <p:txBody>
          <a:bodyPr wrap="square" rtlCol="0">
            <a:spAutoFit/>
          </a:bodyPr>
          <a:lstStyle/>
          <a:p>
            <a:r>
              <a:rPr lang="en-US" sz="2000" b="1" dirty="0"/>
              <a:t>Session Recordings</a:t>
            </a:r>
          </a:p>
          <a:p>
            <a:endParaRPr lang="en-US" sz="800" b="1" dirty="0"/>
          </a:p>
          <a:p>
            <a:pPr marL="171450" indent="-171450">
              <a:buFont typeface="Arial" panose="020B0604020202020204" pitchFamily="34" charset="0"/>
              <a:buChar char="•"/>
            </a:pPr>
            <a:r>
              <a:rPr lang="en-US" sz="1200" dirty="0"/>
              <a:t>Sessions are being recorded. </a:t>
            </a:r>
          </a:p>
          <a:p>
            <a:pPr marL="171450" indent="-171450">
              <a:buFont typeface="Arial" panose="020B0604020202020204" pitchFamily="34" charset="0"/>
              <a:buChar char="•"/>
            </a:pPr>
            <a:r>
              <a:rPr lang="en-US" sz="1200" dirty="0"/>
              <a:t>An email will be sent with access and viewing instructions after the summit. </a:t>
            </a:r>
          </a:p>
        </p:txBody>
      </p:sp>
      <p:grpSp>
        <p:nvGrpSpPr>
          <p:cNvPr id="3" name="Group 2">
            <a:extLst>
              <a:ext uri="{FF2B5EF4-FFF2-40B4-BE49-F238E27FC236}">
                <a16:creationId xmlns:a16="http://schemas.microsoft.com/office/drawing/2014/main" id="{0350646E-39F8-64DB-25E8-AA9EF2A7F44B}"/>
              </a:ext>
              <a:ext uri="{C183D7F6-B498-43B3-948B-1728B52AA6E4}">
                <adec:decorative xmlns:adec="http://schemas.microsoft.com/office/drawing/2017/decorative" val="1"/>
              </a:ext>
            </a:extLst>
          </p:cNvPr>
          <p:cNvGrpSpPr/>
          <p:nvPr/>
        </p:nvGrpSpPr>
        <p:grpSpPr>
          <a:xfrm>
            <a:off x="7761725" y="3625159"/>
            <a:ext cx="2906363" cy="629186"/>
            <a:chOff x="7735171" y="1118751"/>
            <a:chExt cx="2906363" cy="629186"/>
          </a:xfrm>
        </p:grpSpPr>
        <p:cxnSp>
          <p:nvCxnSpPr>
            <p:cNvPr id="4" name="Straight Connector 3">
              <a:extLst>
                <a:ext uri="{FF2B5EF4-FFF2-40B4-BE49-F238E27FC236}">
                  <a16:creationId xmlns:a16="http://schemas.microsoft.com/office/drawing/2014/main" id="{F73C4312-7787-C7B6-891D-EDEB5579EBD8}"/>
                </a:ext>
                <a:ext uri="{C183D7F6-B498-43B3-948B-1728B52AA6E4}">
                  <adec:decorative xmlns:adec="http://schemas.microsoft.com/office/drawing/2017/decorative" val="1"/>
                </a:ext>
              </a:extLst>
            </p:cNvPr>
            <p:cNvCxnSpPr/>
            <p:nvPr/>
          </p:nvCxnSpPr>
          <p:spPr>
            <a:xfrm>
              <a:off x="7735171" y="1747937"/>
              <a:ext cx="2906363"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C8467EC-B1B7-1D70-FE1D-8379BB413A6D}"/>
                </a:ext>
              </a:extLst>
            </p:cNvPr>
            <p:cNvPicPr>
              <a:picLocks noChangeAspect="1"/>
            </p:cNvPicPr>
            <p:nvPr/>
          </p:nvPicPr>
          <p:blipFill>
            <a:blip r:embed="rId8">
              <a:duotone>
                <a:schemeClr val="accent4">
                  <a:shade val="45000"/>
                  <a:satMod val="135000"/>
                </a:schemeClr>
                <a:prstClr val="white"/>
              </a:duotone>
            </a:blip>
            <a:srcRect/>
            <a:stretch/>
          </p:blipFill>
          <p:spPr>
            <a:xfrm>
              <a:off x="7735171" y="1118751"/>
              <a:ext cx="546733" cy="546733"/>
            </a:xfrm>
            <a:prstGeom prst="rect">
              <a:avLst/>
            </a:prstGeom>
          </p:spPr>
        </p:pic>
      </p:grpSp>
      <p:sp>
        <p:nvSpPr>
          <p:cNvPr id="16" name="TextBox 15">
            <a:extLst>
              <a:ext uri="{FF2B5EF4-FFF2-40B4-BE49-F238E27FC236}">
                <a16:creationId xmlns:a16="http://schemas.microsoft.com/office/drawing/2014/main" id="{A29A7A32-C8CB-C200-4909-CE5A9F407D60}"/>
              </a:ext>
            </a:extLst>
          </p:cNvPr>
          <p:cNvSpPr txBox="1"/>
          <p:nvPr/>
        </p:nvSpPr>
        <p:spPr>
          <a:xfrm>
            <a:off x="7761725" y="4278639"/>
            <a:ext cx="3116538" cy="1631216"/>
          </a:xfrm>
          <a:prstGeom prst="rect">
            <a:avLst/>
          </a:prstGeom>
          <a:noFill/>
        </p:spPr>
        <p:txBody>
          <a:bodyPr wrap="square" rtlCol="0">
            <a:spAutoFit/>
          </a:bodyPr>
          <a:lstStyle/>
          <a:p>
            <a:r>
              <a:rPr lang="en-US" sz="2000" b="1"/>
              <a:t>New! SHRM Credits</a:t>
            </a:r>
          </a:p>
          <a:p>
            <a:endParaRPr lang="en-US" sz="800" b="1"/>
          </a:p>
          <a:p>
            <a:pPr marL="171450" indent="-171450">
              <a:buFont typeface="Arial" panose="020B0604020202020204" pitchFamily="34" charset="0"/>
              <a:buChar char="•"/>
            </a:pPr>
            <a:r>
              <a:rPr lang="en-US" sz="1200"/>
              <a:t>SHRM recertification credits are approved for this event.</a:t>
            </a:r>
          </a:p>
          <a:p>
            <a:pPr marL="171450" indent="-171450">
              <a:buFont typeface="Arial" panose="020B0604020202020204" pitchFamily="34" charset="0"/>
              <a:buChar char="•"/>
            </a:pPr>
            <a:r>
              <a:rPr lang="en-US" sz="1200"/>
              <a:t>To receive credit, attend each session live and fill out the feedback survey which will be sent after each day of the Summit.</a:t>
            </a:r>
            <a:endParaRPr lang="en-US" sz="1600"/>
          </a:p>
        </p:txBody>
      </p:sp>
      <p:grpSp>
        <p:nvGrpSpPr>
          <p:cNvPr id="17" name="Arrows" descr="Four neon blue to neon green arrows pointing right.">
            <a:extLst>
              <a:ext uri="{FF2B5EF4-FFF2-40B4-BE49-F238E27FC236}">
                <a16:creationId xmlns:a16="http://schemas.microsoft.com/office/drawing/2014/main" id="{B03E45EE-6C39-D4C1-16F4-74B2BCB915B7}"/>
              </a:ext>
            </a:extLst>
          </p:cNvPr>
          <p:cNvGrpSpPr/>
          <p:nvPr/>
        </p:nvGrpSpPr>
        <p:grpSpPr>
          <a:xfrm>
            <a:off x="10312452" y="190269"/>
            <a:ext cx="1674969" cy="621586"/>
            <a:chOff x="624254" y="5398477"/>
            <a:chExt cx="2741265" cy="1230924"/>
          </a:xfrm>
          <a:gradFill flip="none" rotWithShape="1">
            <a:gsLst>
              <a:gs pos="0">
                <a:srgbClr val="4CE35C"/>
              </a:gs>
              <a:gs pos="100000">
                <a:srgbClr val="0066CC"/>
              </a:gs>
            </a:gsLst>
            <a:lin ang="10800000" scaled="0"/>
            <a:tileRect/>
          </a:gradFill>
        </p:grpSpPr>
        <p:sp>
          <p:nvSpPr>
            <p:cNvPr id="18" name="Chevron 17">
              <a:extLst>
                <a:ext uri="{FF2B5EF4-FFF2-40B4-BE49-F238E27FC236}">
                  <a16:creationId xmlns:a16="http://schemas.microsoft.com/office/drawing/2014/main" id="{FA808D0B-A976-A792-3998-16E02768A18A}"/>
                </a:ext>
              </a:extLst>
            </p:cNvPr>
            <p:cNvSpPr/>
            <p:nvPr/>
          </p:nvSpPr>
          <p:spPr>
            <a:xfrm>
              <a:off x="624254" y="5398477"/>
              <a:ext cx="879231" cy="122213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8">
              <a:extLst>
                <a:ext uri="{FF2B5EF4-FFF2-40B4-BE49-F238E27FC236}">
                  <a16:creationId xmlns:a16="http://schemas.microsoft.com/office/drawing/2014/main" id="{0A3B48F6-B1BD-B61A-090A-C88EF85F09AF}"/>
                </a:ext>
              </a:extLst>
            </p:cNvPr>
            <p:cNvSpPr/>
            <p:nvPr/>
          </p:nvSpPr>
          <p:spPr>
            <a:xfrm>
              <a:off x="1248508" y="5398477"/>
              <a:ext cx="879231" cy="122213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9">
              <a:extLst>
                <a:ext uri="{FF2B5EF4-FFF2-40B4-BE49-F238E27FC236}">
                  <a16:creationId xmlns:a16="http://schemas.microsoft.com/office/drawing/2014/main" id="{105F65B8-ADFC-1758-3449-D68EB79F665E}"/>
                </a:ext>
              </a:extLst>
            </p:cNvPr>
            <p:cNvSpPr/>
            <p:nvPr/>
          </p:nvSpPr>
          <p:spPr>
            <a:xfrm>
              <a:off x="1867398" y="5407270"/>
              <a:ext cx="879231" cy="122213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21">
              <a:extLst>
                <a:ext uri="{FF2B5EF4-FFF2-40B4-BE49-F238E27FC236}">
                  <a16:creationId xmlns:a16="http://schemas.microsoft.com/office/drawing/2014/main" id="{BF8C5846-C64B-CC15-6432-CDD9A1867E2D}"/>
                </a:ext>
              </a:extLst>
            </p:cNvPr>
            <p:cNvSpPr/>
            <p:nvPr/>
          </p:nvSpPr>
          <p:spPr>
            <a:xfrm>
              <a:off x="2486288" y="5398477"/>
              <a:ext cx="879231" cy="122213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4028128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D88C4-5F11-22AC-DA51-D823B634B062}"/>
            </a:ext>
          </a:extLst>
        </p:cNvPr>
        <p:cNvGrpSpPr/>
        <p:nvPr/>
      </p:nvGrpSpPr>
      <p:grpSpPr>
        <a:xfrm>
          <a:off x="0" y="0"/>
          <a:ext cx="0" cy="0"/>
          <a:chOff x="0" y="0"/>
          <a:chExt cx="0" cy="0"/>
        </a:xfrm>
      </p:grpSpPr>
      <p:pic>
        <p:nvPicPr>
          <p:cNvPr id="3" name="Background">
            <a:extLst>
              <a:ext uri="{FF2B5EF4-FFF2-40B4-BE49-F238E27FC236}">
                <a16:creationId xmlns:a16="http://schemas.microsoft.com/office/drawing/2014/main" id="{38628FC0-D182-3560-3DFF-94246C1786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5" name="Section Title 2">
            <a:extLst>
              <a:ext uri="{FF2B5EF4-FFF2-40B4-BE49-F238E27FC236}">
                <a16:creationId xmlns:a16="http://schemas.microsoft.com/office/drawing/2014/main" id="{0787A2E9-4A59-053E-DA24-C5A7D354161C}"/>
              </a:ext>
            </a:extLst>
          </p:cNvPr>
          <p:cNvSpPr txBox="1">
            <a:spLocks noGrp="1"/>
          </p:cNvSpPr>
          <p:nvPr>
            <p:ph type="title" idx="4294967295"/>
          </p:nvPr>
        </p:nvSpPr>
        <p:spPr>
          <a:xfrm>
            <a:off x="1154097" y="2896111"/>
            <a:ext cx="99675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3600" b="1" kern="1200">
                <a:solidFill>
                  <a:srgbClr val="262C6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Arial Black" panose="020B0604020202020204" pitchFamily="34" charset="0"/>
                <a:ea typeface="+mj-ea"/>
                <a:cs typeface="Arial Black" panose="020B0604020202020204" pitchFamily="34" charset="0"/>
              </a:rPr>
              <a:t>Take a Break!</a:t>
            </a:r>
            <a:br>
              <a:rPr kumimoji="0" lang="en-US" sz="6000" b="1" i="0" u="none" strike="noStrike" kern="1200" cap="none" spc="0" normalizeH="0" baseline="0" noProof="0" dirty="0">
                <a:ln>
                  <a:noFill/>
                </a:ln>
                <a:solidFill>
                  <a:schemeClr val="bg1"/>
                </a:solidFill>
                <a:effectLst/>
                <a:uLnTx/>
                <a:uFillTx/>
                <a:latin typeface="Arial Black" panose="020B0604020202020204" pitchFamily="34" charset="0"/>
                <a:ea typeface="+mj-ea"/>
                <a:cs typeface="Arial Black" panose="020B0604020202020204" pitchFamily="34" charset="0"/>
              </a:rPr>
            </a:br>
            <a:r>
              <a:rPr kumimoji="0" lang="en-US" sz="53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We’ll return at 12:00 PM ET</a:t>
            </a:r>
            <a:endParaRPr kumimoji="0" lang="en-US" sz="6000" b="1" i="0" u="none" strike="noStrike" kern="1200" cap="none" spc="0" normalizeH="0" baseline="0" noProof="0" dirty="0">
              <a:ln>
                <a:noFill/>
              </a:ln>
              <a:solidFill>
                <a:srgbClr val="262C65"/>
              </a:solidFill>
              <a:effectLst/>
              <a:uLnTx/>
              <a:uFillTx/>
              <a:latin typeface="Arial" panose="020B0604020202020204" pitchFamily="34" charset="0"/>
              <a:cs typeface="Arial" panose="020B0604020202020204" pitchFamily="34" charset="0"/>
            </a:endParaRPr>
          </a:p>
        </p:txBody>
      </p:sp>
      <p:pic>
        <p:nvPicPr>
          <p:cNvPr id="2" name="Picture 1" descr="Disability:IN Inclusion Works logo">
            <a:extLst>
              <a:ext uri="{FF2B5EF4-FFF2-40B4-BE49-F238E27FC236}">
                <a16:creationId xmlns:a16="http://schemas.microsoft.com/office/drawing/2014/main" id="{8C3BD7D8-B2FA-8228-E6EC-A3E07E2FD5FB}"/>
              </a:ext>
            </a:extLst>
          </p:cNvPr>
          <p:cNvPicPr>
            <a:picLocks noChangeAspect="1"/>
          </p:cNvPicPr>
          <p:nvPr/>
        </p:nvPicPr>
        <p:blipFill>
          <a:blip r:embed="rId4"/>
          <a:stretch>
            <a:fillRect/>
          </a:stretch>
        </p:blipFill>
        <p:spPr>
          <a:xfrm>
            <a:off x="8316650" y="5748936"/>
            <a:ext cx="3875350" cy="1109064"/>
          </a:xfrm>
          <a:prstGeom prst="rect">
            <a:avLst/>
          </a:prstGeom>
        </p:spPr>
      </p:pic>
    </p:spTree>
    <p:extLst>
      <p:ext uri="{BB962C8B-B14F-4D97-AF65-F5344CB8AC3E}">
        <p14:creationId xmlns:p14="http://schemas.microsoft.com/office/powerpoint/2010/main" val="320355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39792-B136-5479-D921-536B12DA845F}"/>
              </a:ext>
            </a:extLst>
          </p:cNvPr>
          <p:cNvSpPr>
            <a:spLocks noGrp="1"/>
          </p:cNvSpPr>
          <p:nvPr>
            <p:ph type="title"/>
          </p:nvPr>
        </p:nvSpPr>
        <p:spPr>
          <a:xfrm>
            <a:off x="446809" y="141904"/>
            <a:ext cx="10515600" cy="1039337"/>
          </a:xfrm>
        </p:spPr>
        <p:txBody>
          <a:bodyPr anchor="ctr"/>
          <a:lstStyle/>
          <a:p>
            <a:r>
              <a:rPr lang="en-US" dirty="0"/>
              <a:t>INsider Summit Housekeeping</a:t>
            </a:r>
          </a:p>
        </p:txBody>
      </p:sp>
      <p:grpSp>
        <p:nvGrpSpPr>
          <p:cNvPr id="31" name="Group 30">
            <a:extLst>
              <a:ext uri="{FF2B5EF4-FFF2-40B4-BE49-F238E27FC236}">
                <a16:creationId xmlns:a16="http://schemas.microsoft.com/office/drawing/2014/main" id="{F197234C-1626-6E3B-2C47-9FFA77C9CCD3}"/>
              </a:ext>
              <a:ext uri="{C183D7F6-B498-43B3-948B-1728B52AA6E4}">
                <adec:decorative xmlns:adec="http://schemas.microsoft.com/office/drawing/2017/decorative" val="1"/>
              </a:ext>
            </a:extLst>
          </p:cNvPr>
          <p:cNvGrpSpPr/>
          <p:nvPr/>
        </p:nvGrpSpPr>
        <p:grpSpPr>
          <a:xfrm>
            <a:off x="830217" y="1152204"/>
            <a:ext cx="2906364" cy="620026"/>
            <a:chOff x="830217" y="1152204"/>
            <a:chExt cx="2906364" cy="620026"/>
          </a:xfrm>
        </p:grpSpPr>
        <p:cxnSp>
          <p:nvCxnSpPr>
            <p:cNvPr id="11" name="Straight Connector 10">
              <a:extLst>
                <a:ext uri="{FF2B5EF4-FFF2-40B4-BE49-F238E27FC236}">
                  <a16:creationId xmlns:a16="http://schemas.microsoft.com/office/drawing/2014/main" id="{A9A9CCCA-B6C0-2BED-C4B8-E674DBDE2189}"/>
                </a:ext>
                <a:ext uri="{C183D7F6-B498-43B3-948B-1728B52AA6E4}">
                  <adec:decorative xmlns:adec="http://schemas.microsoft.com/office/drawing/2017/decorative" val="1"/>
                </a:ext>
              </a:extLst>
            </p:cNvPr>
            <p:cNvCxnSpPr/>
            <p:nvPr/>
          </p:nvCxnSpPr>
          <p:spPr>
            <a:xfrm>
              <a:off x="830218" y="1772230"/>
              <a:ext cx="290636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589A3736-E2B4-F25F-C3C5-EA855DF84776}"/>
                </a:ext>
              </a:extLst>
            </p:cNvPr>
            <p:cNvPicPr>
              <a:picLocks noChangeAspect="1"/>
            </p:cNvPicPr>
            <p:nvPr/>
          </p:nvPicPr>
          <p:blipFill>
            <a:blip r:embed="rId3">
              <a:duotone>
                <a:schemeClr val="accent2">
                  <a:shade val="45000"/>
                  <a:satMod val="135000"/>
                </a:schemeClr>
                <a:prstClr val="white"/>
              </a:duotone>
            </a:blip>
            <a:srcRect/>
            <a:stretch/>
          </p:blipFill>
          <p:spPr>
            <a:xfrm>
              <a:off x="830217" y="1152204"/>
              <a:ext cx="556805" cy="556805"/>
            </a:xfrm>
            <a:prstGeom prst="rect">
              <a:avLst/>
            </a:prstGeom>
          </p:spPr>
        </p:pic>
      </p:grpSp>
      <p:sp>
        <p:nvSpPr>
          <p:cNvPr id="9" name="TextBox 8">
            <a:extLst>
              <a:ext uri="{FF2B5EF4-FFF2-40B4-BE49-F238E27FC236}">
                <a16:creationId xmlns:a16="http://schemas.microsoft.com/office/drawing/2014/main" id="{18AFE3ED-D3E3-E613-83C5-896E47D3F334}"/>
              </a:ext>
            </a:extLst>
          </p:cNvPr>
          <p:cNvSpPr txBox="1"/>
          <p:nvPr/>
        </p:nvSpPr>
        <p:spPr>
          <a:xfrm>
            <a:off x="830217" y="1782392"/>
            <a:ext cx="3111921" cy="1631216"/>
          </a:xfrm>
          <a:prstGeom prst="rect">
            <a:avLst/>
          </a:prstGeom>
          <a:noFill/>
        </p:spPr>
        <p:txBody>
          <a:bodyPr wrap="square" rtlCol="0">
            <a:spAutoFit/>
          </a:bodyPr>
          <a:lstStyle/>
          <a:p>
            <a:r>
              <a:rPr lang="en-US" sz="2000" b="1"/>
              <a:t>Session Help</a:t>
            </a:r>
          </a:p>
          <a:p>
            <a:endParaRPr lang="en-US" sz="800">
              <a:solidFill>
                <a:srgbClr val="262C65"/>
              </a:solidFill>
              <a:latin typeface="Arial" panose="020B0604020202020204" pitchFamily="34" charset="0"/>
            </a:endParaRPr>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a:ln>
                  <a:noFill/>
                </a:ln>
                <a:effectLst/>
                <a:uLnTx/>
                <a:uFillTx/>
                <a:ea typeface="+mn-ea"/>
                <a:cs typeface="Arial" panose="020B0604020202020204" pitchFamily="34" charset="0"/>
              </a:rPr>
              <a:t>All attendee microphones are muted. </a:t>
            </a:r>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a:ln>
                  <a:noFill/>
                </a:ln>
                <a:effectLst/>
                <a:uLnTx/>
                <a:uFillTx/>
                <a:ea typeface="+mn-ea"/>
                <a:cs typeface="Arial" panose="020B0604020202020204" pitchFamily="34" charset="0"/>
              </a:rPr>
              <a:t>Use the Q&amp;A feature to communicate with Disability:IN or presenters.</a:t>
            </a:r>
          </a:p>
          <a:p>
            <a:pPr marL="171450" indent="-171450" fontAlgn="auto">
              <a:spcAft>
                <a:spcPts val="0"/>
              </a:spcAft>
              <a:buFont typeface="Arial" panose="020B0604020202020204" pitchFamily="34" charset="0"/>
              <a:buChar char="•"/>
              <a:defRPr/>
            </a:pPr>
            <a:r>
              <a:rPr lang="en-US" sz="1200">
                <a:cs typeface="Arial" panose="020B0604020202020204" pitchFamily="34" charset="0"/>
              </a:rPr>
              <a:t>You may need to reboot your computer or try logging out &amp; back in to resolve any technical issues.</a:t>
            </a:r>
            <a:endParaRPr kumimoji="0" lang="en-US" sz="1200" b="0" i="0" u="none" strike="noStrike" kern="1200" cap="none" spc="0" normalizeH="0" baseline="0" noProof="0">
              <a:ln>
                <a:noFill/>
              </a:ln>
              <a:effectLst/>
              <a:uLnTx/>
              <a:uFillTx/>
              <a:ea typeface="+mn-ea"/>
              <a:cs typeface="Arial" panose="020B0604020202020204" pitchFamily="34" charset="0"/>
            </a:endParaRPr>
          </a:p>
        </p:txBody>
      </p:sp>
      <p:grpSp>
        <p:nvGrpSpPr>
          <p:cNvPr id="32" name="Group 31">
            <a:extLst>
              <a:ext uri="{FF2B5EF4-FFF2-40B4-BE49-F238E27FC236}">
                <a16:creationId xmlns:a16="http://schemas.microsoft.com/office/drawing/2014/main" id="{E2A62055-C5AA-BEEE-A00F-FFD900EB2D60}"/>
              </a:ext>
              <a:ext uri="{C183D7F6-B498-43B3-948B-1728B52AA6E4}">
                <adec:decorative xmlns:adec="http://schemas.microsoft.com/office/drawing/2017/decorative" val="1"/>
              </a:ext>
            </a:extLst>
          </p:cNvPr>
          <p:cNvGrpSpPr/>
          <p:nvPr/>
        </p:nvGrpSpPr>
        <p:grpSpPr>
          <a:xfrm>
            <a:off x="4306940" y="1118751"/>
            <a:ext cx="2906363" cy="637375"/>
            <a:chOff x="4306940" y="1118751"/>
            <a:chExt cx="2906363" cy="637375"/>
          </a:xfrm>
        </p:grpSpPr>
        <p:cxnSp>
          <p:nvCxnSpPr>
            <p:cNvPr id="13" name="Straight Connector 12">
              <a:extLst>
                <a:ext uri="{FF2B5EF4-FFF2-40B4-BE49-F238E27FC236}">
                  <a16:creationId xmlns:a16="http://schemas.microsoft.com/office/drawing/2014/main" id="{853D6B87-BEFB-51DB-610F-B8B0F5AFAC67}"/>
                </a:ext>
                <a:ext uri="{C183D7F6-B498-43B3-948B-1728B52AA6E4}">
                  <adec:decorative xmlns:adec="http://schemas.microsoft.com/office/drawing/2017/decorative" val="1"/>
                </a:ext>
              </a:extLst>
            </p:cNvPr>
            <p:cNvCxnSpPr/>
            <p:nvPr/>
          </p:nvCxnSpPr>
          <p:spPr>
            <a:xfrm>
              <a:off x="4306940" y="1749693"/>
              <a:ext cx="290636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5181570-5DD2-3EC5-024C-130AFF74C2C5}"/>
                </a:ext>
              </a:extLst>
            </p:cNvPr>
            <p:cNvPicPr>
              <a:picLocks noChangeAspect="1"/>
            </p:cNvPicPr>
            <p:nvPr/>
          </p:nvPicPr>
          <p:blipFill>
            <a:blip r:embed="rId4">
              <a:duotone>
                <a:schemeClr val="accent3">
                  <a:shade val="45000"/>
                  <a:satMod val="135000"/>
                </a:schemeClr>
                <a:prstClr val="white"/>
              </a:duotone>
            </a:blip>
            <a:srcRect/>
            <a:stretch/>
          </p:blipFill>
          <p:spPr>
            <a:xfrm>
              <a:off x="4306940" y="1118751"/>
              <a:ext cx="637375" cy="637375"/>
            </a:xfrm>
            <a:prstGeom prst="rect">
              <a:avLst/>
            </a:prstGeom>
          </p:spPr>
        </p:pic>
      </p:grpSp>
      <p:sp>
        <p:nvSpPr>
          <p:cNvPr id="6" name="TextBox 5">
            <a:extLst>
              <a:ext uri="{FF2B5EF4-FFF2-40B4-BE49-F238E27FC236}">
                <a16:creationId xmlns:a16="http://schemas.microsoft.com/office/drawing/2014/main" id="{1FA66BBB-FDD8-A4A7-2A90-F72157E88F9B}"/>
              </a:ext>
            </a:extLst>
          </p:cNvPr>
          <p:cNvSpPr txBox="1"/>
          <p:nvPr/>
        </p:nvSpPr>
        <p:spPr>
          <a:xfrm>
            <a:off x="4306940" y="1772231"/>
            <a:ext cx="3089984" cy="1446550"/>
          </a:xfrm>
          <a:prstGeom prst="rect">
            <a:avLst/>
          </a:prstGeom>
          <a:noFill/>
        </p:spPr>
        <p:txBody>
          <a:bodyPr wrap="square" rtlCol="0">
            <a:spAutoFit/>
          </a:bodyPr>
          <a:lstStyle/>
          <a:p>
            <a:r>
              <a:rPr lang="en-US" sz="2000" b="1" dirty="0"/>
              <a:t>CART </a:t>
            </a:r>
          </a:p>
          <a:p>
            <a:endParaRPr lang="en-US" sz="800" b="1" dirty="0"/>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dirty="0">
                <a:ln>
                  <a:noFill/>
                </a:ln>
                <a:effectLst/>
                <a:uLnTx/>
                <a:uFillTx/>
                <a:ea typeface="+mn-ea"/>
                <a:cs typeface="Arial" panose="020B0604020202020204" pitchFamily="34" charset="0"/>
              </a:rPr>
              <a:t>English captions are available on-screen.</a:t>
            </a:r>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dirty="0">
                <a:ln>
                  <a:noFill/>
                </a:ln>
                <a:effectLst/>
                <a:uLnTx/>
                <a:uFillTx/>
                <a:ea typeface="+mn-ea"/>
                <a:cs typeface="Arial" panose="020B0604020202020204" pitchFamily="34" charset="0"/>
              </a:rPr>
              <a:t>Captioning in additional languages available via </a:t>
            </a:r>
            <a:r>
              <a:rPr kumimoji="0" lang="en-US" sz="1200" b="0" i="0" u="none" strike="noStrike" kern="1200" cap="none" spc="0" normalizeH="0" baseline="0" noProof="0" dirty="0" err="1">
                <a:ln>
                  <a:noFill/>
                </a:ln>
                <a:effectLst/>
                <a:uLnTx/>
                <a:uFillTx/>
                <a:ea typeface="+mn-ea"/>
                <a:cs typeface="Arial" panose="020B0604020202020204" pitchFamily="34" charset="0"/>
              </a:rPr>
              <a:t>StreamText</a:t>
            </a:r>
            <a:r>
              <a:rPr kumimoji="0" lang="en-US" sz="1200" b="0" i="0" u="none" strike="noStrike" kern="1200" cap="none" spc="0" normalizeH="0" baseline="0" noProof="0" dirty="0">
                <a:ln>
                  <a:noFill/>
                </a:ln>
                <a:effectLst/>
                <a:uLnTx/>
                <a:uFillTx/>
                <a:ea typeface="+mn-ea"/>
                <a:cs typeface="Arial" panose="020B0604020202020204" pitchFamily="34" charset="0"/>
              </a:rPr>
              <a:t> link provided in </a:t>
            </a:r>
            <a:r>
              <a:rPr lang="en-US" sz="1200" dirty="0">
                <a:cs typeface="Arial" panose="020B0604020202020204" pitchFamily="34" charset="0"/>
              </a:rPr>
              <a:t>the meeting materials.</a:t>
            </a:r>
            <a:endParaRPr kumimoji="0" lang="en-US" sz="1200" b="0" i="0" u="none" strike="noStrike" kern="1200" cap="none" spc="0" normalizeH="0" baseline="0" noProof="0" dirty="0">
              <a:ln>
                <a:noFill/>
              </a:ln>
              <a:effectLst/>
              <a:uLnTx/>
              <a:uFillTx/>
              <a:ea typeface="+mn-ea"/>
              <a:cs typeface="Arial" panose="020B0604020202020204" pitchFamily="34" charset="0"/>
            </a:endParaRPr>
          </a:p>
        </p:txBody>
      </p:sp>
      <p:grpSp>
        <p:nvGrpSpPr>
          <p:cNvPr id="33" name="Group 32">
            <a:extLst>
              <a:ext uri="{FF2B5EF4-FFF2-40B4-BE49-F238E27FC236}">
                <a16:creationId xmlns:a16="http://schemas.microsoft.com/office/drawing/2014/main" id="{5C722C22-2EA1-1BE5-92CB-032EFD06A5C8}"/>
              </a:ext>
              <a:ext uri="{C183D7F6-B498-43B3-948B-1728B52AA6E4}">
                <adec:decorative xmlns:adec="http://schemas.microsoft.com/office/drawing/2017/decorative" val="1"/>
              </a:ext>
            </a:extLst>
          </p:cNvPr>
          <p:cNvGrpSpPr/>
          <p:nvPr/>
        </p:nvGrpSpPr>
        <p:grpSpPr>
          <a:xfrm>
            <a:off x="7735171" y="1118751"/>
            <a:ext cx="2906363" cy="629186"/>
            <a:chOff x="7735171" y="1118751"/>
            <a:chExt cx="2906363" cy="629186"/>
          </a:xfrm>
        </p:grpSpPr>
        <p:cxnSp>
          <p:nvCxnSpPr>
            <p:cNvPr id="15" name="Straight Connector 14">
              <a:extLst>
                <a:ext uri="{FF2B5EF4-FFF2-40B4-BE49-F238E27FC236}">
                  <a16:creationId xmlns:a16="http://schemas.microsoft.com/office/drawing/2014/main" id="{9440C767-9127-FF3E-A8E4-2DE1093BF8D8}"/>
                </a:ext>
                <a:ext uri="{C183D7F6-B498-43B3-948B-1728B52AA6E4}">
                  <adec:decorative xmlns:adec="http://schemas.microsoft.com/office/drawing/2017/decorative" val="1"/>
                </a:ext>
              </a:extLst>
            </p:cNvPr>
            <p:cNvCxnSpPr/>
            <p:nvPr/>
          </p:nvCxnSpPr>
          <p:spPr>
            <a:xfrm>
              <a:off x="7735171" y="1747937"/>
              <a:ext cx="2906363"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1" name="Picture 20" descr="A green hands making a gesture&#10;&#10;AI-generated content may be incorrect.">
              <a:extLst>
                <a:ext uri="{FF2B5EF4-FFF2-40B4-BE49-F238E27FC236}">
                  <a16:creationId xmlns:a16="http://schemas.microsoft.com/office/drawing/2014/main" id="{E6D8566E-0D65-ADC3-1883-4B072E468EE3}"/>
                </a:ext>
              </a:extLst>
            </p:cNvPr>
            <p:cNvPicPr>
              <a:picLocks noChangeAspect="1"/>
            </p:cNvPicPr>
            <p:nvPr/>
          </p:nvPicPr>
          <p:blipFill>
            <a:blip r:embed="rId5">
              <a:duotone>
                <a:schemeClr val="accent4">
                  <a:shade val="45000"/>
                  <a:satMod val="135000"/>
                </a:schemeClr>
                <a:prstClr val="white"/>
              </a:duotone>
            </a:blip>
            <a:stretch>
              <a:fillRect/>
            </a:stretch>
          </p:blipFill>
          <p:spPr>
            <a:xfrm>
              <a:off x="7735171" y="1118751"/>
              <a:ext cx="546733" cy="546733"/>
            </a:xfrm>
            <a:prstGeom prst="rect">
              <a:avLst/>
            </a:prstGeom>
          </p:spPr>
        </p:pic>
      </p:grpSp>
      <p:sp>
        <p:nvSpPr>
          <p:cNvPr id="8" name="TextBox 7">
            <a:extLst>
              <a:ext uri="{FF2B5EF4-FFF2-40B4-BE49-F238E27FC236}">
                <a16:creationId xmlns:a16="http://schemas.microsoft.com/office/drawing/2014/main" id="{822EF4FD-A1E9-5536-7030-2E33E7EF35AB}"/>
              </a:ext>
            </a:extLst>
          </p:cNvPr>
          <p:cNvSpPr txBox="1"/>
          <p:nvPr/>
        </p:nvSpPr>
        <p:spPr>
          <a:xfrm>
            <a:off x="7735171" y="1772231"/>
            <a:ext cx="3116538" cy="892552"/>
          </a:xfrm>
          <a:prstGeom prst="rect">
            <a:avLst/>
          </a:prstGeom>
          <a:noFill/>
        </p:spPr>
        <p:txBody>
          <a:bodyPr wrap="square" rtlCol="0">
            <a:spAutoFit/>
          </a:bodyPr>
          <a:lstStyle/>
          <a:p>
            <a:r>
              <a:rPr lang="en-US" sz="2000" b="1"/>
              <a:t>ASL Interpretation</a:t>
            </a:r>
          </a:p>
          <a:p>
            <a:endParaRPr lang="en-US" sz="800" b="1"/>
          </a:p>
          <a:p>
            <a:pPr marL="171450" indent="-171450">
              <a:buFont typeface="Arial" panose="020B0604020202020204" pitchFamily="34" charset="0"/>
              <a:buChar char="•"/>
            </a:pPr>
            <a:r>
              <a:rPr lang="en-US" sz="1200"/>
              <a:t>American Sign Language is provided on screen.</a:t>
            </a:r>
            <a:endParaRPr lang="en-US" sz="1600"/>
          </a:p>
        </p:txBody>
      </p:sp>
      <p:grpSp>
        <p:nvGrpSpPr>
          <p:cNvPr id="34" name="Group 33">
            <a:extLst>
              <a:ext uri="{FF2B5EF4-FFF2-40B4-BE49-F238E27FC236}">
                <a16:creationId xmlns:a16="http://schemas.microsoft.com/office/drawing/2014/main" id="{4F1EFF7D-5330-AF06-FEC6-1C921F5A8A1C}"/>
              </a:ext>
              <a:ext uri="{C183D7F6-B498-43B3-948B-1728B52AA6E4}">
                <adec:decorative xmlns:adec="http://schemas.microsoft.com/office/drawing/2017/decorative" val="1"/>
              </a:ext>
            </a:extLst>
          </p:cNvPr>
          <p:cNvGrpSpPr/>
          <p:nvPr/>
        </p:nvGrpSpPr>
        <p:grpSpPr>
          <a:xfrm>
            <a:off x="830218" y="3563543"/>
            <a:ext cx="2906363" cy="678656"/>
            <a:chOff x="830218" y="3563543"/>
            <a:chExt cx="2906363" cy="678656"/>
          </a:xfrm>
        </p:grpSpPr>
        <p:cxnSp>
          <p:nvCxnSpPr>
            <p:cNvPr id="12" name="Straight Connector 11">
              <a:extLst>
                <a:ext uri="{FF2B5EF4-FFF2-40B4-BE49-F238E27FC236}">
                  <a16:creationId xmlns:a16="http://schemas.microsoft.com/office/drawing/2014/main" id="{50C8CDB9-40D8-8810-5D98-58ED22002FF7}"/>
                </a:ext>
                <a:ext uri="{C183D7F6-B498-43B3-948B-1728B52AA6E4}">
                  <adec:decorative xmlns:adec="http://schemas.microsoft.com/office/drawing/2017/decorative" val="1"/>
                </a:ext>
              </a:extLst>
            </p:cNvPr>
            <p:cNvCxnSpPr/>
            <p:nvPr/>
          </p:nvCxnSpPr>
          <p:spPr>
            <a:xfrm>
              <a:off x="830218" y="4242199"/>
              <a:ext cx="290636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73D26DDF-6EE8-867B-10B4-53AC1644A680}"/>
                </a:ext>
              </a:extLst>
            </p:cNvPr>
            <p:cNvPicPr>
              <a:picLocks noChangeAspect="1"/>
            </p:cNvPicPr>
            <p:nvPr/>
          </p:nvPicPr>
          <p:blipFill>
            <a:blip r:embed="rId6">
              <a:duotone>
                <a:schemeClr val="accent2">
                  <a:shade val="45000"/>
                  <a:satMod val="135000"/>
                </a:schemeClr>
                <a:prstClr val="white"/>
              </a:duotone>
            </a:blip>
            <a:srcRect/>
            <a:stretch/>
          </p:blipFill>
          <p:spPr>
            <a:xfrm>
              <a:off x="830218" y="3563543"/>
              <a:ext cx="556805" cy="556805"/>
            </a:xfrm>
            <a:prstGeom prst="rect">
              <a:avLst/>
            </a:prstGeom>
          </p:spPr>
        </p:pic>
      </p:grpSp>
      <p:sp>
        <p:nvSpPr>
          <p:cNvPr id="5" name="TextBox 4">
            <a:extLst>
              <a:ext uri="{FF2B5EF4-FFF2-40B4-BE49-F238E27FC236}">
                <a16:creationId xmlns:a16="http://schemas.microsoft.com/office/drawing/2014/main" id="{995C3B9F-3731-1D7E-6B53-27F431ABF479}"/>
              </a:ext>
            </a:extLst>
          </p:cNvPr>
          <p:cNvSpPr txBox="1"/>
          <p:nvPr/>
        </p:nvSpPr>
        <p:spPr>
          <a:xfrm>
            <a:off x="830217" y="4254345"/>
            <a:ext cx="3111922" cy="1815882"/>
          </a:xfrm>
          <a:prstGeom prst="rect">
            <a:avLst/>
          </a:prstGeom>
          <a:noFill/>
        </p:spPr>
        <p:txBody>
          <a:bodyPr wrap="square" rtlCol="0">
            <a:spAutoFit/>
          </a:bodyPr>
          <a:lstStyle/>
          <a:p>
            <a:r>
              <a:rPr lang="en-US" sz="2000" b="1"/>
              <a:t>Asking Questions</a:t>
            </a:r>
          </a:p>
          <a:p>
            <a:endParaRPr lang="en-US" sz="800"/>
          </a:p>
          <a:p>
            <a:pPr marL="171450" indent="-171450" fontAlgn="auto">
              <a:spcAft>
                <a:spcPts val="0"/>
              </a:spcAft>
              <a:buFont typeface="Arial" panose="020B0604020202020204" pitchFamily="34" charset="0"/>
              <a:buChar char="•"/>
              <a:defRPr/>
            </a:pPr>
            <a:r>
              <a:rPr lang="en-US" sz="1200">
                <a:cs typeface="Arial" panose="020B0604020202020204" pitchFamily="34" charset="0"/>
              </a:rPr>
              <a:t>Q&amp;A will be available in the panel sessions.</a:t>
            </a:r>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a:ln>
                  <a:noFill/>
                </a:ln>
                <a:effectLst/>
                <a:uLnTx/>
                <a:uFillTx/>
                <a:ea typeface="+mn-ea"/>
                <a:cs typeface="Arial" panose="020B0604020202020204" pitchFamily="34" charset="0"/>
              </a:rPr>
              <a:t>Due to timing and the number of participants, we may not be able to answer all questions.</a:t>
            </a:r>
          </a:p>
          <a:p>
            <a:pPr marL="171450" indent="-171450" fontAlgn="auto">
              <a:spcAft>
                <a:spcPts val="0"/>
              </a:spcAft>
              <a:buFont typeface="Arial" panose="020B0604020202020204" pitchFamily="34" charset="0"/>
              <a:buChar char="•"/>
              <a:defRPr/>
            </a:pPr>
            <a:r>
              <a:rPr lang="en-US" sz="1200">
                <a:cs typeface="Arial" panose="020B0604020202020204" pitchFamily="34" charset="0"/>
              </a:rPr>
              <a:t>Reach out to your IW Consultant if needed.</a:t>
            </a:r>
            <a:endParaRPr kumimoji="0" lang="en-US" sz="1200" b="0" i="0" u="none" strike="noStrike" kern="1200" cap="none" spc="0" normalizeH="0" baseline="0" noProof="0">
              <a:ln>
                <a:noFill/>
              </a:ln>
              <a:effectLst/>
              <a:uLnTx/>
              <a:uFillTx/>
              <a:ea typeface="+mn-ea"/>
              <a:cs typeface="Arial" panose="020B0604020202020204" pitchFamily="34" charset="0"/>
            </a:endParaRPr>
          </a:p>
        </p:txBody>
      </p:sp>
      <p:grpSp>
        <p:nvGrpSpPr>
          <p:cNvPr id="35" name="Group 34">
            <a:extLst>
              <a:ext uri="{FF2B5EF4-FFF2-40B4-BE49-F238E27FC236}">
                <a16:creationId xmlns:a16="http://schemas.microsoft.com/office/drawing/2014/main" id="{F3435FA9-563B-6ED8-DD9F-EE632ABC214E}"/>
              </a:ext>
              <a:ext uri="{C183D7F6-B498-43B3-948B-1728B52AA6E4}">
                <adec:decorative xmlns:adec="http://schemas.microsoft.com/office/drawing/2017/decorative" val="1"/>
              </a:ext>
            </a:extLst>
          </p:cNvPr>
          <p:cNvGrpSpPr/>
          <p:nvPr/>
        </p:nvGrpSpPr>
        <p:grpSpPr>
          <a:xfrm>
            <a:off x="4306940" y="3522351"/>
            <a:ext cx="2906363" cy="719848"/>
            <a:chOff x="4306940" y="3522351"/>
            <a:chExt cx="2906363" cy="719848"/>
          </a:xfrm>
        </p:grpSpPr>
        <p:cxnSp>
          <p:nvCxnSpPr>
            <p:cNvPr id="14" name="Straight Connector 13">
              <a:extLst>
                <a:ext uri="{FF2B5EF4-FFF2-40B4-BE49-F238E27FC236}">
                  <a16:creationId xmlns:a16="http://schemas.microsoft.com/office/drawing/2014/main" id="{02F6E1DD-9B37-A397-A34A-66C7573C74D4}"/>
                </a:ext>
                <a:ext uri="{C183D7F6-B498-43B3-948B-1728B52AA6E4}">
                  <adec:decorative xmlns:adec="http://schemas.microsoft.com/office/drawing/2017/decorative" val="1"/>
                </a:ext>
              </a:extLst>
            </p:cNvPr>
            <p:cNvCxnSpPr/>
            <p:nvPr/>
          </p:nvCxnSpPr>
          <p:spPr>
            <a:xfrm>
              <a:off x="4306940" y="4242199"/>
              <a:ext cx="290636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A05BBE4-0D08-26A2-1E55-8D0D5611E575}"/>
                </a:ext>
              </a:extLst>
            </p:cNvPr>
            <p:cNvPicPr>
              <a:picLocks noChangeAspect="1"/>
            </p:cNvPicPr>
            <p:nvPr/>
          </p:nvPicPr>
          <p:blipFill>
            <a:blip r:embed="rId7">
              <a:duotone>
                <a:schemeClr val="accent3">
                  <a:shade val="45000"/>
                  <a:satMod val="135000"/>
                </a:schemeClr>
                <a:prstClr val="white"/>
              </a:duotone>
            </a:blip>
            <a:srcRect/>
            <a:stretch/>
          </p:blipFill>
          <p:spPr>
            <a:xfrm>
              <a:off x="4306940" y="3522351"/>
              <a:ext cx="637375" cy="637375"/>
            </a:xfrm>
            <a:prstGeom prst="rect">
              <a:avLst/>
            </a:prstGeom>
          </p:spPr>
        </p:pic>
      </p:grpSp>
      <p:sp>
        <p:nvSpPr>
          <p:cNvPr id="7" name="TextBox 6">
            <a:extLst>
              <a:ext uri="{FF2B5EF4-FFF2-40B4-BE49-F238E27FC236}">
                <a16:creationId xmlns:a16="http://schemas.microsoft.com/office/drawing/2014/main" id="{7EB90470-C0F5-7AC1-8262-0590D11CB752}"/>
              </a:ext>
            </a:extLst>
          </p:cNvPr>
          <p:cNvSpPr txBox="1"/>
          <p:nvPr/>
        </p:nvSpPr>
        <p:spPr>
          <a:xfrm>
            <a:off x="4306940" y="4254345"/>
            <a:ext cx="3089984" cy="1077218"/>
          </a:xfrm>
          <a:prstGeom prst="rect">
            <a:avLst/>
          </a:prstGeom>
          <a:noFill/>
        </p:spPr>
        <p:txBody>
          <a:bodyPr wrap="square" rtlCol="0">
            <a:spAutoFit/>
          </a:bodyPr>
          <a:lstStyle/>
          <a:p>
            <a:r>
              <a:rPr lang="en-US" sz="2000" b="1" dirty="0"/>
              <a:t>Session Recordings</a:t>
            </a:r>
          </a:p>
          <a:p>
            <a:endParaRPr lang="en-US" sz="800" b="1" dirty="0"/>
          </a:p>
          <a:p>
            <a:pPr marL="171450" indent="-171450">
              <a:buFont typeface="Arial" panose="020B0604020202020204" pitchFamily="34" charset="0"/>
              <a:buChar char="•"/>
            </a:pPr>
            <a:r>
              <a:rPr lang="en-US" sz="1200" dirty="0"/>
              <a:t>Sessions are being recorded. </a:t>
            </a:r>
          </a:p>
          <a:p>
            <a:pPr marL="171450" indent="-171450">
              <a:buFont typeface="Arial" panose="020B0604020202020204" pitchFamily="34" charset="0"/>
              <a:buChar char="•"/>
            </a:pPr>
            <a:r>
              <a:rPr lang="en-US" sz="1200" dirty="0"/>
              <a:t>An email will be sent with access and viewing instructions after the summit.</a:t>
            </a:r>
          </a:p>
        </p:txBody>
      </p:sp>
      <p:grpSp>
        <p:nvGrpSpPr>
          <p:cNvPr id="3" name="Group 2">
            <a:extLst>
              <a:ext uri="{FF2B5EF4-FFF2-40B4-BE49-F238E27FC236}">
                <a16:creationId xmlns:a16="http://schemas.microsoft.com/office/drawing/2014/main" id="{0350646E-39F8-64DB-25E8-AA9EF2A7F44B}"/>
              </a:ext>
              <a:ext uri="{C183D7F6-B498-43B3-948B-1728B52AA6E4}">
                <adec:decorative xmlns:adec="http://schemas.microsoft.com/office/drawing/2017/decorative" val="1"/>
              </a:ext>
            </a:extLst>
          </p:cNvPr>
          <p:cNvGrpSpPr/>
          <p:nvPr/>
        </p:nvGrpSpPr>
        <p:grpSpPr>
          <a:xfrm>
            <a:off x="7761725" y="3625159"/>
            <a:ext cx="2906363" cy="629186"/>
            <a:chOff x="7735171" y="1118751"/>
            <a:chExt cx="2906363" cy="629186"/>
          </a:xfrm>
        </p:grpSpPr>
        <p:cxnSp>
          <p:nvCxnSpPr>
            <p:cNvPr id="4" name="Straight Connector 3">
              <a:extLst>
                <a:ext uri="{FF2B5EF4-FFF2-40B4-BE49-F238E27FC236}">
                  <a16:creationId xmlns:a16="http://schemas.microsoft.com/office/drawing/2014/main" id="{F73C4312-7787-C7B6-891D-EDEB5579EBD8}"/>
                </a:ext>
                <a:ext uri="{C183D7F6-B498-43B3-948B-1728B52AA6E4}">
                  <adec:decorative xmlns:adec="http://schemas.microsoft.com/office/drawing/2017/decorative" val="1"/>
                </a:ext>
              </a:extLst>
            </p:cNvPr>
            <p:cNvCxnSpPr/>
            <p:nvPr/>
          </p:nvCxnSpPr>
          <p:spPr>
            <a:xfrm>
              <a:off x="7735171" y="1747937"/>
              <a:ext cx="2906363"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C8467EC-B1B7-1D70-FE1D-8379BB413A6D}"/>
                </a:ext>
              </a:extLst>
            </p:cNvPr>
            <p:cNvPicPr>
              <a:picLocks noChangeAspect="1"/>
            </p:cNvPicPr>
            <p:nvPr/>
          </p:nvPicPr>
          <p:blipFill>
            <a:blip r:embed="rId8">
              <a:duotone>
                <a:schemeClr val="accent4">
                  <a:shade val="45000"/>
                  <a:satMod val="135000"/>
                </a:schemeClr>
                <a:prstClr val="white"/>
              </a:duotone>
            </a:blip>
            <a:srcRect/>
            <a:stretch/>
          </p:blipFill>
          <p:spPr>
            <a:xfrm>
              <a:off x="7735171" y="1118751"/>
              <a:ext cx="546733" cy="546733"/>
            </a:xfrm>
            <a:prstGeom prst="rect">
              <a:avLst/>
            </a:prstGeom>
          </p:spPr>
        </p:pic>
      </p:grpSp>
      <p:sp>
        <p:nvSpPr>
          <p:cNvPr id="16" name="TextBox 15">
            <a:extLst>
              <a:ext uri="{FF2B5EF4-FFF2-40B4-BE49-F238E27FC236}">
                <a16:creationId xmlns:a16="http://schemas.microsoft.com/office/drawing/2014/main" id="{A29A7A32-C8CB-C200-4909-CE5A9F407D60}"/>
              </a:ext>
            </a:extLst>
          </p:cNvPr>
          <p:cNvSpPr txBox="1"/>
          <p:nvPr/>
        </p:nvSpPr>
        <p:spPr>
          <a:xfrm>
            <a:off x="7761725" y="4278639"/>
            <a:ext cx="3116538" cy="1631216"/>
          </a:xfrm>
          <a:prstGeom prst="rect">
            <a:avLst/>
          </a:prstGeom>
          <a:noFill/>
        </p:spPr>
        <p:txBody>
          <a:bodyPr wrap="square" rtlCol="0">
            <a:spAutoFit/>
          </a:bodyPr>
          <a:lstStyle/>
          <a:p>
            <a:r>
              <a:rPr lang="en-US" sz="2000" b="1"/>
              <a:t>New! SHRM Credits</a:t>
            </a:r>
          </a:p>
          <a:p>
            <a:endParaRPr lang="en-US" sz="800" b="1"/>
          </a:p>
          <a:p>
            <a:pPr marL="171450" indent="-171450">
              <a:buFont typeface="Arial" panose="020B0604020202020204" pitchFamily="34" charset="0"/>
              <a:buChar char="•"/>
            </a:pPr>
            <a:r>
              <a:rPr lang="en-US" sz="1200"/>
              <a:t>SHRM recertification credits are approved for this event.</a:t>
            </a:r>
          </a:p>
          <a:p>
            <a:pPr marL="171450" indent="-171450">
              <a:buFont typeface="Arial" panose="020B0604020202020204" pitchFamily="34" charset="0"/>
              <a:buChar char="•"/>
            </a:pPr>
            <a:r>
              <a:rPr lang="en-US" sz="1200"/>
              <a:t>To receive credit, attend each session live and fill out the feedback survey which will be sent after each day of the Summit.</a:t>
            </a:r>
            <a:endParaRPr lang="en-US" sz="1600"/>
          </a:p>
        </p:txBody>
      </p:sp>
      <p:grpSp>
        <p:nvGrpSpPr>
          <p:cNvPr id="17" name="Arrows" descr="Four neon blue to neon green arrows pointing right.">
            <a:extLst>
              <a:ext uri="{FF2B5EF4-FFF2-40B4-BE49-F238E27FC236}">
                <a16:creationId xmlns:a16="http://schemas.microsoft.com/office/drawing/2014/main" id="{B03E45EE-6C39-D4C1-16F4-74B2BCB915B7}"/>
              </a:ext>
            </a:extLst>
          </p:cNvPr>
          <p:cNvGrpSpPr/>
          <p:nvPr/>
        </p:nvGrpSpPr>
        <p:grpSpPr>
          <a:xfrm>
            <a:off x="10312452" y="190269"/>
            <a:ext cx="1674969" cy="621586"/>
            <a:chOff x="624254" y="5398477"/>
            <a:chExt cx="2741265" cy="1230924"/>
          </a:xfrm>
          <a:gradFill flip="none" rotWithShape="1">
            <a:gsLst>
              <a:gs pos="0">
                <a:srgbClr val="4CE35C"/>
              </a:gs>
              <a:gs pos="100000">
                <a:srgbClr val="0066CC"/>
              </a:gs>
            </a:gsLst>
            <a:lin ang="10800000" scaled="0"/>
            <a:tileRect/>
          </a:gradFill>
        </p:grpSpPr>
        <p:sp>
          <p:nvSpPr>
            <p:cNvPr id="18" name="Chevron 17">
              <a:extLst>
                <a:ext uri="{FF2B5EF4-FFF2-40B4-BE49-F238E27FC236}">
                  <a16:creationId xmlns:a16="http://schemas.microsoft.com/office/drawing/2014/main" id="{FA808D0B-A976-A792-3998-16E02768A18A}"/>
                </a:ext>
              </a:extLst>
            </p:cNvPr>
            <p:cNvSpPr/>
            <p:nvPr/>
          </p:nvSpPr>
          <p:spPr>
            <a:xfrm>
              <a:off x="624254" y="5398477"/>
              <a:ext cx="879231" cy="122213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8">
              <a:extLst>
                <a:ext uri="{FF2B5EF4-FFF2-40B4-BE49-F238E27FC236}">
                  <a16:creationId xmlns:a16="http://schemas.microsoft.com/office/drawing/2014/main" id="{0A3B48F6-B1BD-B61A-090A-C88EF85F09AF}"/>
                </a:ext>
              </a:extLst>
            </p:cNvPr>
            <p:cNvSpPr/>
            <p:nvPr/>
          </p:nvSpPr>
          <p:spPr>
            <a:xfrm>
              <a:off x="1248508" y="5398477"/>
              <a:ext cx="879231" cy="122213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9">
              <a:extLst>
                <a:ext uri="{FF2B5EF4-FFF2-40B4-BE49-F238E27FC236}">
                  <a16:creationId xmlns:a16="http://schemas.microsoft.com/office/drawing/2014/main" id="{105F65B8-ADFC-1758-3449-D68EB79F665E}"/>
                </a:ext>
              </a:extLst>
            </p:cNvPr>
            <p:cNvSpPr/>
            <p:nvPr/>
          </p:nvSpPr>
          <p:spPr>
            <a:xfrm>
              <a:off x="1867398" y="5407270"/>
              <a:ext cx="879231" cy="122213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21">
              <a:extLst>
                <a:ext uri="{FF2B5EF4-FFF2-40B4-BE49-F238E27FC236}">
                  <a16:creationId xmlns:a16="http://schemas.microsoft.com/office/drawing/2014/main" id="{BF8C5846-C64B-CC15-6432-CDD9A1867E2D}"/>
                </a:ext>
              </a:extLst>
            </p:cNvPr>
            <p:cNvSpPr/>
            <p:nvPr/>
          </p:nvSpPr>
          <p:spPr>
            <a:xfrm>
              <a:off x="2486288" y="5398477"/>
              <a:ext cx="879231" cy="122213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204566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a:extLst>
              <a:ext uri="{FF2B5EF4-FFF2-40B4-BE49-F238E27FC236}">
                <a16:creationId xmlns:a16="http://schemas.microsoft.com/office/drawing/2014/main" id="{51126198-7202-E492-2E0A-393BFC35C2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8" name="Title 2">
            <a:extLst>
              <a:ext uri="{FF2B5EF4-FFF2-40B4-BE49-F238E27FC236}">
                <a16:creationId xmlns:a16="http://schemas.microsoft.com/office/drawing/2014/main" id="{41A6E4EF-72CA-30B4-A9B0-3874EABDACB7}"/>
              </a:ext>
            </a:extLst>
          </p:cNvPr>
          <p:cNvSpPr txBox="1">
            <a:spLocks noGrp="1"/>
          </p:cNvSpPr>
          <p:nvPr>
            <p:ph type="title" idx="4294967295"/>
          </p:nvPr>
        </p:nvSpPr>
        <p:spPr>
          <a:xfrm>
            <a:off x="1031777" y="638216"/>
            <a:ext cx="10760826" cy="1600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3600" b="1" kern="1200">
                <a:solidFill>
                  <a:srgbClr val="262C6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Black" panose="020B0604020202020204" pitchFamily="34" charset="0"/>
                <a:ea typeface="+mj-ea"/>
                <a:cs typeface="Arial Black" panose="020B0604020202020204" pitchFamily="34" charset="0"/>
              </a:rPr>
              <a:t>Shift by Shift: What it Takes to Create Accessible Workplaces for Hourly Employees </a:t>
            </a:r>
            <a:endParaRPr kumimoji="0" lang="en-US" sz="6000" b="1" i="0" u="none" strike="noStrike" kern="1200" cap="none" spc="0" normalizeH="0" baseline="0" noProof="0" dirty="0">
              <a:ln>
                <a:noFill/>
              </a:ln>
              <a:solidFill>
                <a:schemeClr val="bg1"/>
              </a:solidFill>
              <a:effectLst/>
              <a:uLnTx/>
              <a:uFillTx/>
              <a:latin typeface="Arial Black" panose="020B0604020202020204" pitchFamily="34" charset="0"/>
              <a:ea typeface="+mj-ea"/>
              <a:cs typeface="Arial Black" panose="020B0604020202020204" pitchFamily="34" charset="0"/>
            </a:endParaRPr>
          </a:p>
        </p:txBody>
      </p:sp>
      <p:cxnSp>
        <p:nvCxnSpPr>
          <p:cNvPr id="10" name="Straight Connector 9">
            <a:extLst>
              <a:ext uri="{FF2B5EF4-FFF2-40B4-BE49-F238E27FC236}">
                <a16:creationId xmlns:a16="http://schemas.microsoft.com/office/drawing/2014/main" id="{A13EE29D-364B-5425-746A-8093628E736B}"/>
              </a:ext>
              <a:ext uri="{C183D7F6-B498-43B3-948B-1728B52AA6E4}">
                <adec:decorative xmlns:adec="http://schemas.microsoft.com/office/drawing/2017/decorative" val="1"/>
              </a:ext>
            </a:extLst>
          </p:cNvPr>
          <p:cNvCxnSpPr>
            <a:cxnSpLocks/>
          </p:cNvCxnSpPr>
          <p:nvPr/>
        </p:nvCxnSpPr>
        <p:spPr>
          <a:xfrm>
            <a:off x="815303" y="638216"/>
            <a:ext cx="0" cy="1600200"/>
          </a:xfrm>
          <a:prstGeom prst="line">
            <a:avLst/>
          </a:prstGeom>
          <a:ln w="28575">
            <a:solidFill>
              <a:srgbClr val="4CE35C"/>
            </a:solidFill>
          </a:ln>
        </p:spPr>
        <p:style>
          <a:lnRef idx="1">
            <a:schemeClr val="accent1"/>
          </a:lnRef>
          <a:fillRef idx="0">
            <a:schemeClr val="accent1"/>
          </a:fillRef>
          <a:effectRef idx="0">
            <a:schemeClr val="accent1"/>
          </a:effectRef>
          <a:fontRef idx="minor">
            <a:schemeClr val="tx1"/>
          </a:fontRef>
        </p:style>
      </p:cxnSp>
      <p:pic>
        <p:nvPicPr>
          <p:cNvPr id="11" name="Background">
            <a:extLst>
              <a:ext uri="{FF2B5EF4-FFF2-40B4-BE49-F238E27FC236}">
                <a16:creationId xmlns:a16="http://schemas.microsoft.com/office/drawing/2014/main" id="{0AEF7A19-7D93-4AF3-7782-9F2B84AA1161}"/>
              </a:ext>
              <a:ext uri="{C183D7F6-B498-43B3-948B-1728B52AA6E4}">
                <adec:decorative xmlns:adec="http://schemas.microsoft.com/office/drawing/2017/decorative" val="1"/>
              </a:ext>
            </a:extLst>
          </p:cNvPr>
          <p:cNvPicPr/>
          <p:nvPr/>
        </p:nvPicPr>
        <p:blipFill>
          <a:blip r:embed="rId3"/>
          <a:srcRect t="70115" b="20996"/>
          <a:stretch>
            <a:fillRect/>
          </a:stretch>
        </p:blipFill>
        <p:spPr>
          <a:xfrm>
            <a:off x="0" y="5188253"/>
            <a:ext cx="12192000" cy="609601"/>
          </a:xfrm>
          <a:prstGeom prst="rect">
            <a:avLst/>
          </a:prstGeom>
        </p:spPr>
      </p:pic>
      <p:sp>
        <p:nvSpPr>
          <p:cNvPr id="9" name="Subtitle 2">
            <a:extLst>
              <a:ext uri="{FF2B5EF4-FFF2-40B4-BE49-F238E27FC236}">
                <a16:creationId xmlns:a16="http://schemas.microsoft.com/office/drawing/2014/main" id="{26622270-2027-D063-DD75-E3B331F192C8}"/>
              </a:ext>
            </a:extLst>
          </p:cNvPr>
          <p:cNvSpPr txBox="1">
            <a:spLocks/>
          </p:cNvSpPr>
          <p:nvPr/>
        </p:nvSpPr>
        <p:spPr>
          <a:xfrm>
            <a:off x="1031777" y="2615266"/>
            <a:ext cx="10834402" cy="25009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rgbClr val="262C6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62C6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62C65"/>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None/>
            </a:pPr>
            <a:r>
              <a:rPr lang="en-US" b="1" dirty="0">
                <a:solidFill>
                  <a:schemeClr val="bg1"/>
                </a:solidFill>
                <a:cs typeface="Objektiv Mk2" panose="020B0502020204020203" pitchFamily="34" charset="77"/>
              </a:rPr>
              <a:t>Panelists:</a:t>
            </a:r>
          </a:p>
          <a:p>
            <a:pPr marL="342900" indent="-342900">
              <a:spcAft>
                <a:spcPts val="600"/>
              </a:spcAft>
              <a:buFont typeface="Arial" panose="020B0604020202020204" pitchFamily="34" charset="0"/>
              <a:buChar char="•"/>
            </a:pPr>
            <a:r>
              <a:rPr lang="en-US" sz="2400" dirty="0">
                <a:solidFill>
                  <a:schemeClr val="bg1"/>
                </a:solidFill>
                <a:cs typeface="Objektiv Mk2" panose="020B0502020204020203" pitchFamily="34" charset="77"/>
              </a:rPr>
              <a:t>Dario </a:t>
            </a:r>
            <a:r>
              <a:rPr lang="en-US" sz="2400" dirty="0" err="1">
                <a:solidFill>
                  <a:schemeClr val="bg1"/>
                </a:solidFill>
                <a:cs typeface="Objektiv Mk2" panose="020B0502020204020203" pitchFamily="34" charset="77"/>
              </a:rPr>
              <a:t>Mantegazza</a:t>
            </a:r>
            <a:r>
              <a:rPr lang="en-US" sz="2400" dirty="0">
                <a:solidFill>
                  <a:schemeClr val="bg1"/>
                </a:solidFill>
                <a:cs typeface="Objektiv Mk2" panose="020B0502020204020203" pitchFamily="34" charset="77"/>
              </a:rPr>
              <a:t>, Chief Additive Manufacturing Engineer and Regional Operating Leader for Disability Advocacy Network, </a:t>
            </a:r>
            <a:r>
              <a:rPr lang="en-US" sz="2400" b="1" dirty="0">
                <a:solidFill>
                  <a:schemeClr val="bg1"/>
                </a:solidFill>
                <a:cs typeface="Objektiv Mk2" panose="020B0502020204020203" pitchFamily="34" charset="77"/>
              </a:rPr>
              <a:t>GE Aerospace</a:t>
            </a:r>
          </a:p>
          <a:p>
            <a:pPr marL="342900" indent="-342900">
              <a:spcAft>
                <a:spcPts val="600"/>
              </a:spcAft>
              <a:buFont typeface="Arial" panose="020B0604020202020204" pitchFamily="34" charset="0"/>
              <a:buChar char="•"/>
            </a:pPr>
            <a:r>
              <a:rPr lang="en-US" sz="2400" dirty="0">
                <a:solidFill>
                  <a:schemeClr val="bg1"/>
                </a:solidFill>
                <a:cs typeface="Objektiv Mk2" panose="020B0502020204020203" pitchFamily="34" charset="77"/>
              </a:rPr>
              <a:t>Simone Wilder, Manufacturing Supervisor, </a:t>
            </a:r>
            <a:r>
              <a:rPr lang="en-US" sz="2400" b="1" dirty="0">
                <a:solidFill>
                  <a:schemeClr val="bg1"/>
                </a:solidFill>
                <a:cs typeface="Objektiv Mk2" panose="020B0502020204020203" pitchFamily="34" charset="77"/>
              </a:rPr>
              <a:t>Novartis</a:t>
            </a:r>
          </a:p>
          <a:p>
            <a:pPr marL="342900" indent="-342900">
              <a:spcAft>
                <a:spcPts val="600"/>
              </a:spcAft>
              <a:buFont typeface="Arial" panose="020B0604020202020204" pitchFamily="34" charset="0"/>
              <a:buChar char="•"/>
            </a:pPr>
            <a:r>
              <a:rPr lang="en-US" sz="2400" dirty="0">
                <a:solidFill>
                  <a:schemeClr val="bg1"/>
                </a:solidFill>
                <a:cs typeface="Objektiv Mk2" panose="020B0502020204020203" pitchFamily="34" charset="77"/>
              </a:rPr>
              <a:t>Patricia O'Rourke, Senior Director of Distribution, </a:t>
            </a:r>
            <a:r>
              <a:rPr lang="en-US" sz="2400" b="1" dirty="0">
                <a:solidFill>
                  <a:schemeClr val="bg1"/>
                </a:solidFill>
                <a:cs typeface="Objektiv Mk2" panose="020B0502020204020203" pitchFamily="34" charset="77"/>
              </a:rPr>
              <a:t>Tiffany &amp; Co.</a:t>
            </a:r>
          </a:p>
          <a:p>
            <a:pPr marL="342900" indent="-342900">
              <a:spcAft>
                <a:spcPts val="600"/>
              </a:spcAft>
              <a:buFont typeface="Arial" panose="020B0604020202020204" pitchFamily="34" charset="0"/>
              <a:buChar char="•"/>
            </a:pPr>
            <a:endParaRPr lang="en-US" sz="800" dirty="0">
              <a:solidFill>
                <a:schemeClr val="bg1"/>
              </a:solidFill>
              <a:cs typeface="Objektiv Mk2" panose="020B0502020204020203" pitchFamily="34" charset="77"/>
            </a:endParaRPr>
          </a:p>
          <a:p>
            <a:pPr marL="0" indent="0">
              <a:spcAft>
                <a:spcPts val="600"/>
              </a:spcAft>
              <a:buNone/>
            </a:pPr>
            <a:r>
              <a:rPr lang="en-US" b="1" dirty="0">
                <a:solidFill>
                  <a:schemeClr val="bg1"/>
                </a:solidFill>
                <a:cs typeface="Objektiv Mk2" panose="020B0502020204020203" pitchFamily="34" charset="77"/>
              </a:rPr>
              <a:t>Moderator:</a:t>
            </a:r>
          </a:p>
          <a:p>
            <a:pPr>
              <a:spcAft>
                <a:spcPts val="600"/>
              </a:spcAft>
            </a:pPr>
            <a:r>
              <a:rPr lang="en-US" sz="2400" dirty="0">
                <a:solidFill>
                  <a:schemeClr val="bg1"/>
                </a:solidFill>
                <a:cs typeface="Objektiv Mk2" panose="020B0502020204020203" pitchFamily="34" charset="77"/>
              </a:rPr>
              <a:t>Derek Shields, Corporate Disability Inclusion Consultant, </a:t>
            </a:r>
            <a:r>
              <a:rPr lang="en-US" sz="2400" b="1" dirty="0">
                <a:solidFill>
                  <a:schemeClr val="bg1"/>
                </a:solidFill>
                <a:cs typeface="Objektiv Mk2" panose="020B0502020204020203" pitchFamily="34" charset="77"/>
              </a:rPr>
              <a:t>Disability:IN</a:t>
            </a:r>
            <a:endParaRPr lang="en-US" sz="2400" dirty="0">
              <a:solidFill>
                <a:schemeClr val="bg1"/>
              </a:solidFill>
              <a:cs typeface="Arial"/>
            </a:endParaRPr>
          </a:p>
        </p:txBody>
      </p:sp>
    </p:spTree>
    <p:extLst>
      <p:ext uri="{BB962C8B-B14F-4D97-AF65-F5344CB8AC3E}">
        <p14:creationId xmlns:p14="http://schemas.microsoft.com/office/powerpoint/2010/main" val="3285605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39792-B136-5479-D921-536B12DA845F}"/>
              </a:ext>
            </a:extLst>
          </p:cNvPr>
          <p:cNvSpPr>
            <a:spLocks noGrp="1"/>
          </p:cNvSpPr>
          <p:nvPr>
            <p:ph type="title"/>
          </p:nvPr>
        </p:nvSpPr>
        <p:spPr>
          <a:xfrm>
            <a:off x="446809" y="141904"/>
            <a:ext cx="10515600" cy="1039337"/>
          </a:xfrm>
        </p:spPr>
        <p:txBody>
          <a:bodyPr anchor="ctr"/>
          <a:lstStyle/>
          <a:p>
            <a:r>
              <a:rPr lang="en-US" dirty="0"/>
              <a:t>INsider Summit Housekeeping </a:t>
            </a:r>
            <a:r>
              <a:rPr lang="en-US" dirty="0">
                <a:solidFill>
                  <a:schemeClr val="bg1"/>
                </a:solidFill>
              </a:rPr>
              <a:t>– Panel 2 </a:t>
            </a:r>
          </a:p>
        </p:txBody>
      </p:sp>
      <p:grpSp>
        <p:nvGrpSpPr>
          <p:cNvPr id="31" name="Group 30">
            <a:extLst>
              <a:ext uri="{FF2B5EF4-FFF2-40B4-BE49-F238E27FC236}">
                <a16:creationId xmlns:a16="http://schemas.microsoft.com/office/drawing/2014/main" id="{F197234C-1626-6E3B-2C47-9FFA77C9CCD3}"/>
              </a:ext>
              <a:ext uri="{C183D7F6-B498-43B3-948B-1728B52AA6E4}">
                <adec:decorative xmlns:adec="http://schemas.microsoft.com/office/drawing/2017/decorative" val="1"/>
              </a:ext>
            </a:extLst>
          </p:cNvPr>
          <p:cNvGrpSpPr/>
          <p:nvPr/>
        </p:nvGrpSpPr>
        <p:grpSpPr>
          <a:xfrm>
            <a:off x="830217" y="1152204"/>
            <a:ext cx="2906364" cy="620026"/>
            <a:chOff x="830217" y="1152204"/>
            <a:chExt cx="2906364" cy="620026"/>
          </a:xfrm>
        </p:grpSpPr>
        <p:cxnSp>
          <p:nvCxnSpPr>
            <p:cNvPr id="11" name="Straight Connector 10">
              <a:extLst>
                <a:ext uri="{FF2B5EF4-FFF2-40B4-BE49-F238E27FC236}">
                  <a16:creationId xmlns:a16="http://schemas.microsoft.com/office/drawing/2014/main" id="{A9A9CCCA-B6C0-2BED-C4B8-E674DBDE2189}"/>
                </a:ext>
                <a:ext uri="{C183D7F6-B498-43B3-948B-1728B52AA6E4}">
                  <adec:decorative xmlns:adec="http://schemas.microsoft.com/office/drawing/2017/decorative" val="1"/>
                </a:ext>
              </a:extLst>
            </p:cNvPr>
            <p:cNvCxnSpPr/>
            <p:nvPr/>
          </p:nvCxnSpPr>
          <p:spPr>
            <a:xfrm>
              <a:off x="830218" y="1772230"/>
              <a:ext cx="290636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589A3736-E2B4-F25F-C3C5-EA855DF84776}"/>
                </a:ext>
              </a:extLst>
            </p:cNvPr>
            <p:cNvPicPr>
              <a:picLocks noChangeAspect="1"/>
            </p:cNvPicPr>
            <p:nvPr/>
          </p:nvPicPr>
          <p:blipFill>
            <a:blip r:embed="rId3">
              <a:duotone>
                <a:schemeClr val="accent2">
                  <a:shade val="45000"/>
                  <a:satMod val="135000"/>
                </a:schemeClr>
                <a:prstClr val="white"/>
              </a:duotone>
            </a:blip>
            <a:srcRect/>
            <a:stretch/>
          </p:blipFill>
          <p:spPr>
            <a:xfrm>
              <a:off x="830217" y="1152204"/>
              <a:ext cx="556805" cy="556805"/>
            </a:xfrm>
            <a:prstGeom prst="rect">
              <a:avLst/>
            </a:prstGeom>
          </p:spPr>
        </p:pic>
      </p:grpSp>
      <p:sp>
        <p:nvSpPr>
          <p:cNvPr id="9" name="TextBox 8">
            <a:extLst>
              <a:ext uri="{FF2B5EF4-FFF2-40B4-BE49-F238E27FC236}">
                <a16:creationId xmlns:a16="http://schemas.microsoft.com/office/drawing/2014/main" id="{18AFE3ED-D3E3-E613-83C5-896E47D3F334}"/>
              </a:ext>
            </a:extLst>
          </p:cNvPr>
          <p:cNvSpPr txBox="1"/>
          <p:nvPr/>
        </p:nvSpPr>
        <p:spPr>
          <a:xfrm>
            <a:off x="830217" y="1782392"/>
            <a:ext cx="3111921" cy="1631216"/>
          </a:xfrm>
          <a:prstGeom prst="rect">
            <a:avLst/>
          </a:prstGeom>
          <a:noFill/>
        </p:spPr>
        <p:txBody>
          <a:bodyPr wrap="square" rtlCol="0">
            <a:spAutoFit/>
          </a:bodyPr>
          <a:lstStyle/>
          <a:p>
            <a:r>
              <a:rPr lang="en-US" sz="2000" b="1"/>
              <a:t>Session Help</a:t>
            </a:r>
          </a:p>
          <a:p>
            <a:endParaRPr lang="en-US" sz="800">
              <a:solidFill>
                <a:srgbClr val="262C65"/>
              </a:solidFill>
              <a:latin typeface="Arial" panose="020B0604020202020204" pitchFamily="34" charset="0"/>
            </a:endParaRPr>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a:ln>
                  <a:noFill/>
                </a:ln>
                <a:effectLst/>
                <a:uLnTx/>
                <a:uFillTx/>
                <a:ea typeface="+mn-ea"/>
                <a:cs typeface="Arial" panose="020B0604020202020204" pitchFamily="34" charset="0"/>
              </a:rPr>
              <a:t>All attendee microphones are muted. </a:t>
            </a:r>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a:ln>
                  <a:noFill/>
                </a:ln>
                <a:effectLst/>
                <a:uLnTx/>
                <a:uFillTx/>
                <a:ea typeface="+mn-ea"/>
                <a:cs typeface="Arial" panose="020B0604020202020204" pitchFamily="34" charset="0"/>
              </a:rPr>
              <a:t>Use the Q&amp;A feature to communicate with Disability:IN or presenters.</a:t>
            </a:r>
          </a:p>
          <a:p>
            <a:pPr marL="171450" indent="-171450" fontAlgn="auto">
              <a:spcAft>
                <a:spcPts val="0"/>
              </a:spcAft>
              <a:buFont typeface="Arial" panose="020B0604020202020204" pitchFamily="34" charset="0"/>
              <a:buChar char="•"/>
              <a:defRPr/>
            </a:pPr>
            <a:r>
              <a:rPr lang="en-US" sz="1200">
                <a:cs typeface="Arial" panose="020B0604020202020204" pitchFamily="34" charset="0"/>
              </a:rPr>
              <a:t>You may need to reboot your computer or try logging out &amp; back in to resolve any technical issues.</a:t>
            </a:r>
            <a:endParaRPr kumimoji="0" lang="en-US" sz="1200" b="0" i="0" u="none" strike="noStrike" kern="1200" cap="none" spc="0" normalizeH="0" baseline="0" noProof="0">
              <a:ln>
                <a:noFill/>
              </a:ln>
              <a:effectLst/>
              <a:uLnTx/>
              <a:uFillTx/>
              <a:ea typeface="+mn-ea"/>
              <a:cs typeface="Arial" panose="020B0604020202020204" pitchFamily="34" charset="0"/>
            </a:endParaRPr>
          </a:p>
        </p:txBody>
      </p:sp>
      <p:grpSp>
        <p:nvGrpSpPr>
          <p:cNvPr id="32" name="Group 31">
            <a:extLst>
              <a:ext uri="{FF2B5EF4-FFF2-40B4-BE49-F238E27FC236}">
                <a16:creationId xmlns:a16="http://schemas.microsoft.com/office/drawing/2014/main" id="{E2A62055-C5AA-BEEE-A00F-FFD900EB2D60}"/>
              </a:ext>
              <a:ext uri="{C183D7F6-B498-43B3-948B-1728B52AA6E4}">
                <adec:decorative xmlns:adec="http://schemas.microsoft.com/office/drawing/2017/decorative" val="1"/>
              </a:ext>
            </a:extLst>
          </p:cNvPr>
          <p:cNvGrpSpPr/>
          <p:nvPr/>
        </p:nvGrpSpPr>
        <p:grpSpPr>
          <a:xfrm>
            <a:off x="4306940" y="1118751"/>
            <a:ext cx="2906363" cy="637375"/>
            <a:chOff x="4306940" y="1118751"/>
            <a:chExt cx="2906363" cy="637375"/>
          </a:xfrm>
        </p:grpSpPr>
        <p:cxnSp>
          <p:nvCxnSpPr>
            <p:cNvPr id="13" name="Straight Connector 12">
              <a:extLst>
                <a:ext uri="{FF2B5EF4-FFF2-40B4-BE49-F238E27FC236}">
                  <a16:creationId xmlns:a16="http://schemas.microsoft.com/office/drawing/2014/main" id="{853D6B87-BEFB-51DB-610F-B8B0F5AFAC67}"/>
                </a:ext>
                <a:ext uri="{C183D7F6-B498-43B3-948B-1728B52AA6E4}">
                  <adec:decorative xmlns:adec="http://schemas.microsoft.com/office/drawing/2017/decorative" val="1"/>
                </a:ext>
              </a:extLst>
            </p:cNvPr>
            <p:cNvCxnSpPr/>
            <p:nvPr/>
          </p:nvCxnSpPr>
          <p:spPr>
            <a:xfrm>
              <a:off x="4306940" y="1749693"/>
              <a:ext cx="290636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5181570-5DD2-3EC5-024C-130AFF74C2C5}"/>
                </a:ext>
              </a:extLst>
            </p:cNvPr>
            <p:cNvPicPr>
              <a:picLocks noChangeAspect="1"/>
            </p:cNvPicPr>
            <p:nvPr/>
          </p:nvPicPr>
          <p:blipFill>
            <a:blip r:embed="rId4">
              <a:duotone>
                <a:schemeClr val="accent3">
                  <a:shade val="45000"/>
                  <a:satMod val="135000"/>
                </a:schemeClr>
                <a:prstClr val="white"/>
              </a:duotone>
            </a:blip>
            <a:srcRect/>
            <a:stretch/>
          </p:blipFill>
          <p:spPr>
            <a:xfrm>
              <a:off x="4306940" y="1118751"/>
              <a:ext cx="637375" cy="637375"/>
            </a:xfrm>
            <a:prstGeom prst="rect">
              <a:avLst/>
            </a:prstGeom>
          </p:spPr>
        </p:pic>
      </p:grpSp>
      <p:sp>
        <p:nvSpPr>
          <p:cNvPr id="6" name="TextBox 5">
            <a:extLst>
              <a:ext uri="{FF2B5EF4-FFF2-40B4-BE49-F238E27FC236}">
                <a16:creationId xmlns:a16="http://schemas.microsoft.com/office/drawing/2014/main" id="{1FA66BBB-FDD8-A4A7-2A90-F72157E88F9B}"/>
              </a:ext>
            </a:extLst>
          </p:cNvPr>
          <p:cNvSpPr txBox="1"/>
          <p:nvPr/>
        </p:nvSpPr>
        <p:spPr>
          <a:xfrm>
            <a:off x="4306940" y="1772231"/>
            <a:ext cx="3089984" cy="1446550"/>
          </a:xfrm>
          <a:prstGeom prst="rect">
            <a:avLst/>
          </a:prstGeom>
          <a:noFill/>
        </p:spPr>
        <p:txBody>
          <a:bodyPr wrap="square" rtlCol="0">
            <a:spAutoFit/>
          </a:bodyPr>
          <a:lstStyle/>
          <a:p>
            <a:r>
              <a:rPr lang="en-US" sz="2000" b="1" dirty="0"/>
              <a:t>CART </a:t>
            </a:r>
          </a:p>
          <a:p>
            <a:endParaRPr lang="en-US" sz="800" b="1" dirty="0"/>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dirty="0">
                <a:ln>
                  <a:noFill/>
                </a:ln>
                <a:effectLst/>
                <a:uLnTx/>
                <a:uFillTx/>
                <a:ea typeface="+mn-ea"/>
                <a:cs typeface="Arial" panose="020B0604020202020204" pitchFamily="34" charset="0"/>
              </a:rPr>
              <a:t>English captions are available on-screen.</a:t>
            </a:r>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dirty="0">
                <a:ln>
                  <a:noFill/>
                </a:ln>
                <a:effectLst/>
                <a:uLnTx/>
                <a:uFillTx/>
                <a:ea typeface="+mn-ea"/>
                <a:cs typeface="Arial" panose="020B0604020202020204" pitchFamily="34" charset="0"/>
              </a:rPr>
              <a:t>Captioning in additional languages available via </a:t>
            </a:r>
            <a:r>
              <a:rPr kumimoji="0" lang="en-US" sz="1200" b="0" i="0" u="none" strike="noStrike" kern="1200" cap="none" spc="0" normalizeH="0" baseline="0" noProof="0" dirty="0" err="1">
                <a:ln>
                  <a:noFill/>
                </a:ln>
                <a:effectLst/>
                <a:uLnTx/>
                <a:uFillTx/>
                <a:ea typeface="+mn-ea"/>
                <a:cs typeface="Arial" panose="020B0604020202020204" pitchFamily="34" charset="0"/>
              </a:rPr>
              <a:t>StreamText</a:t>
            </a:r>
            <a:r>
              <a:rPr kumimoji="0" lang="en-US" sz="1200" b="0" i="0" u="none" strike="noStrike" kern="1200" cap="none" spc="0" normalizeH="0" baseline="0" noProof="0" dirty="0">
                <a:ln>
                  <a:noFill/>
                </a:ln>
                <a:effectLst/>
                <a:uLnTx/>
                <a:uFillTx/>
                <a:ea typeface="+mn-ea"/>
                <a:cs typeface="Arial" panose="020B0604020202020204" pitchFamily="34" charset="0"/>
              </a:rPr>
              <a:t> link provided in </a:t>
            </a:r>
            <a:r>
              <a:rPr lang="en-US" sz="1200" dirty="0">
                <a:cs typeface="Arial" panose="020B0604020202020204" pitchFamily="34" charset="0"/>
              </a:rPr>
              <a:t>the meeting materials.</a:t>
            </a:r>
            <a:endParaRPr kumimoji="0" lang="en-US" sz="1200" b="0" i="0" u="none" strike="noStrike" kern="1200" cap="none" spc="0" normalizeH="0" baseline="0" noProof="0" dirty="0">
              <a:ln>
                <a:noFill/>
              </a:ln>
              <a:effectLst/>
              <a:uLnTx/>
              <a:uFillTx/>
              <a:ea typeface="+mn-ea"/>
              <a:cs typeface="Arial" panose="020B0604020202020204" pitchFamily="34" charset="0"/>
            </a:endParaRPr>
          </a:p>
        </p:txBody>
      </p:sp>
      <p:grpSp>
        <p:nvGrpSpPr>
          <p:cNvPr id="33" name="Group 32">
            <a:extLst>
              <a:ext uri="{FF2B5EF4-FFF2-40B4-BE49-F238E27FC236}">
                <a16:creationId xmlns:a16="http://schemas.microsoft.com/office/drawing/2014/main" id="{5C722C22-2EA1-1BE5-92CB-032EFD06A5C8}"/>
              </a:ext>
              <a:ext uri="{C183D7F6-B498-43B3-948B-1728B52AA6E4}">
                <adec:decorative xmlns:adec="http://schemas.microsoft.com/office/drawing/2017/decorative" val="1"/>
              </a:ext>
            </a:extLst>
          </p:cNvPr>
          <p:cNvGrpSpPr/>
          <p:nvPr/>
        </p:nvGrpSpPr>
        <p:grpSpPr>
          <a:xfrm>
            <a:off x="7735171" y="1118751"/>
            <a:ext cx="2906363" cy="629186"/>
            <a:chOff x="7735171" y="1118751"/>
            <a:chExt cx="2906363" cy="629186"/>
          </a:xfrm>
        </p:grpSpPr>
        <p:cxnSp>
          <p:nvCxnSpPr>
            <p:cNvPr id="15" name="Straight Connector 14">
              <a:extLst>
                <a:ext uri="{FF2B5EF4-FFF2-40B4-BE49-F238E27FC236}">
                  <a16:creationId xmlns:a16="http://schemas.microsoft.com/office/drawing/2014/main" id="{9440C767-9127-FF3E-A8E4-2DE1093BF8D8}"/>
                </a:ext>
                <a:ext uri="{C183D7F6-B498-43B3-948B-1728B52AA6E4}">
                  <adec:decorative xmlns:adec="http://schemas.microsoft.com/office/drawing/2017/decorative" val="1"/>
                </a:ext>
              </a:extLst>
            </p:cNvPr>
            <p:cNvCxnSpPr/>
            <p:nvPr/>
          </p:nvCxnSpPr>
          <p:spPr>
            <a:xfrm>
              <a:off x="7735171" y="1747937"/>
              <a:ext cx="2906363"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1" name="Picture 20" descr="A green hands making a gesture&#10;&#10;AI-generated content may be incorrect.">
              <a:extLst>
                <a:ext uri="{FF2B5EF4-FFF2-40B4-BE49-F238E27FC236}">
                  <a16:creationId xmlns:a16="http://schemas.microsoft.com/office/drawing/2014/main" id="{E6D8566E-0D65-ADC3-1883-4B072E468EE3}"/>
                </a:ext>
              </a:extLst>
            </p:cNvPr>
            <p:cNvPicPr>
              <a:picLocks noChangeAspect="1"/>
            </p:cNvPicPr>
            <p:nvPr/>
          </p:nvPicPr>
          <p:blipFill>
            <a:blip r:embed="rId5">
              <a:duotone>
                <a:schemeClr val="accent4">
                  <a:shade val="45000"/>
                  <a:satMod val="135000"/>
                </a:schemeClr>
                <a:prstClr val="white"/>
              </a:duotone>
            </a:blip>
            <a:stretch>
              <a:fillRect/>
            </a:stretch>
          </p:blipFill>
          <p:spPr>
            <a:xfrm>
              <a:off x="7735171" y="1118751"/>
              <a:ext cx="546733" cy="546733"/>
            </a:xfrm>
            <a:prstGeom prst="rect">
              <a:avLst/>
            </a:prstGeom>
          </p:spPr>
        </p:pic>
      </p:grpSp>
      <p:sp>
        <p:nvSpPr>
          <p:cNvPr id="8" name="TextBox 7">
            <a:extLst>
              <a:ext uri="{FF2B5EF4-FFF2-40B4-BE49-F238E27FC236}">
                <a16:creationId xmlns:a16="http://schemas.microsoft.com/office/drawing/2014/main" id="{822EF4FD-A1E9-5536-7030-2E33E7EF35AB}"/>
              </a:ext>
            </a:extLst>
          </p:cNvPr>
          <p:cNvSpPr txBox="1"/>
          <p:nvPr/>
        </p:nvSpPr>
        <p:spPr>
          <a:xfrm>
            <a:off x="7735171" y="1772231"/>
            <a:ext cx="3116538" cy="892552"/>
          </a:xfrm>
          <a:prstGeom prst="rect">
            <a:avLst/>
          </a:prstGeom>
          <a:noFill/>
        </p:spPr>
        <p:txBody>
          <a:bodyPr wrap="square" rtlCol="0">
            <a:spAutoFit/>
          </a:bodyPr>
          <a:lstStyle/>
          <a:p>
            <a:r>
              <a:rPr lang="en-US" sz="2000" b="1"/>
              <a:t>ASL Interpretation</a:t>
            </a:r>
          </a:p>
          <a:p>
            <a:endParaRPr lang="en-US" sz="800" b="1"/>
          </a:p>
          <a:p>
            <a:pPr marL="171450" indent="-171450">
              <a:buFont typeface="Arial" panose="020B0604020202020204" pitchFamily="34" charset="0"/>
              <a:buChar char="•"/>
            </a:pPr>
            <a:r>
              <a:rPr lang="en-US" sz="1200"/>
              <a:t>American Sign Language is provided on screen.</a:t>
            </a:r>
            <a:endParaRPr lang="en-US" sz="1600"/>
          </a:p>
        </p:txBody>
      </p:sp>
      <p:grpSp>
        <p:nvGrpSpPr>
          <p:cNvPr id="34" name="Group 33">
            <a:extLst>
              <a:ext uri="{FF2B5EF4-FFF2-40B4-BE49-F238E27FC236}">
                <a16:creationId xmlns:a16="http://schemas.microsoft.com/office/drawing/2014/main" id="{4F1EFF7D-5330-AF06-FEC6-1C921F5A8A1C}"/>
              </a:ext>
              <a:ext uri="{C183D7F6-B498-43B3-948B-1728B52AA6E4}">
                <adec:decorative xmlns:adec="http://schemas.microsoft.com/office/drawing/2017/decorative" val="1"/>
              </a:ext>
            </a:extLst>
          </p:cNvPr>
          <p:cNvGrpSpPr/>
          <p:nvPr/>
        </p:nvGrpSpPr>
        <p:grpSpPr>
          <a:xfrm>
            <a:off x="830218" y="3563543"/>
            <a:ext cx="2906363" cy="678656"/>
            <a:chOff x="830218" y="3563543"/>
            <a:chExt cx="2906363" cy="678656"/>
          </a:xfrm>
        </p:grpSpPr>
        <p:cxnSp>
          <p:nvCxnSpPr>
            <p:cNvPr id="12" name="Straight Connector 11">
              <a:extLst>
                <a:ext uri="{FF2B5EF4-FFF2-40B4-BE49-F238E27FC236}">
                  <a16:creationId xmlns:a16="http://schemas.microsoft.com/office/drawing/2014/main" id="{50C8CDB9-40D8-8810-5D98-58ED22002FF7}"/>
                </a:ext>
                <a:ext uri="{C183D7F6-B498-43B3-948B-1728B52AA6E4}">
                  <adec:decorative xmlns:adec="http://schemas.microsoft.com/office/drawing/2017/decorative" val="1"/>
                </a:ext>
              </a:extLst>
            </p:cNvPr>
            <p:cNvCxnSpPr/>
            <p:nvPr/>
          </p:nvCxnSpPr>
          <p:spPr>
            <a:xfrm>
              <a:off x="830218" y="4242199"/>
              <a:ext cx="290636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73D26DDF-6EE8-867B-10B4-53AC1644A680}"/>
                </a:ext>
              </a:extLst>
            </p:cNvPr>
            <p:cNvPicPr>
              <a:picLocks noChangeAspect="1"/>
            </p:cNvPicPr>
            <p:nvPr/>
          </p:nvPicPr>
          <p:blipFill>
            <a:blip r:embed="rId6">
              <a:duotone>
                <a:schemeClr val="accent2">
                  <a:shade val="45000"/>
                  <a:satMod val="135000"/>
                </a:schemeClr>
                <a:prstClr val="white"/>
              </a:duotone>
            </a:blip>
            <a:srcRect/>
            <a:stretch/>
          </p:blipFill>
          <p:spPr>
            <a:xfrm>
              <a:off x="830218" y="3563543"/>
              <a:ext cx="556805" cy="556805"/>
            </a:xfrm>
            <a:prstGeom prst="rect">
              <a:avLst/>
            </a:prstGeom>
          </p:spPr>
        </p:pic>
      </p:grpSp>
      <p:sp>
        <p:nvSpPr>
          <p:cNvPr id="5" name="TextBox 4">
            <a:extLst>
              <a:ext uri="{FF2B5EF4-FFF2-40B4-BE49-F238E27FC236}">
                <a16:creationId xmlns:a16="http://schemas.microsoft.com/office/drawing/2014/main" id="{995C3B9F-3731-1D7E-6B53-27F431ABF479}"/>
              </a:ext>
            </a:extLst>
          </p:cNvPr>
          <p:cNvSpPr txBox="1"/>
          <p:nvPr/>
        </p:nvSpPr>
        <p:spPr>
          <a:xfrm>
            <a:off x="830217" y="4254345"/>
            <a:ext cx="3111922" cy="1815882"/>
          </a:xfrm>
          <a:prstGeom prst="rect">
            <a:avLst/>
          </a:prstGeom>
          <a:noFill/>
        </p:spPr>
        <p:txBody>
          <a:bodyPr wrap="square" rtlCol="0">
            <a:spAutoFit/>
          </a:bodyPr>
          <a:lstStyle/>
          <a:p>
            <a:r>
              <a:rPr lang="en-US" sz="2000" b="1"/>
              <a:t>Asking Questions</a:t>
            </a:r>
          </a:p>
          <a:p>
            <a:endParaRPr lang="en-US" sz="800"/>
          </a:p>
          <a:p>
            <a:pPr marL="171450" indent="-171450" fontAlgn="auto">
              <a:spcAft>
                <a:spcPts val="0"/>
              </a:spcAft>
              <a:buFont typeface="Arial" panose="020B0604020202020204" pitchFamily="34" charset="0"/>
              <a:buChar char="•"/>
              <a:defRPr/>
            </a:pPr>
            <a:r>
              <a:rPr lang="en-US" sz="1200">
                <a:cs typeface="Arial" panose="020B0604020202020204" pitchFamily="34" charset="0"/>
              </a:rPr>
              <a:t>Q&amp;A will be available in the panel sessions.</a:t>
            </a:r>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a:ln>
                  <a:noFill/>
                </a:ln>
                <a:effectLst/>
                <a:uLnTx/>
                <a:uFillTx/>
                <a:ea typeface="+mn-ea"/>
                <a:cs typeface="Arial" panose="020B0604020202020204" pitchFamily="34" charset="0"/>
              </a:rPr>
              <a:t>Due to timing and the number of participants, we may not be able to answer all questions.</a:t>
            </a:r>
          </a:p>
          <a:p>
            <a:pPr marL="171450" indent="-171450" fontAlgn="auto">
              <a:spcAft>
                <a:spcPts val="0"/>
              </a:spcAft>
              <a:buFont typeface="Arial" panose="020B0604020202020204" pitchFamily="34" charset="0"/>
              <a:buChar char="•"/>
              <a:defRPr/>
            </a:pPr>
            <a:r>
              <a:rPr lang="en-US" sz="1200">
                <a:cs typeface="Arial" panose="020B0604020202020204" pitchFamily="34" charset="0"/>
              </a:rPr>
              <a:t>Reach out to your IW Consultant if needed.</a:t>
            </a:r>
            <a:endParaRPr kumimoji="0" lang="en-US" sz="1200" b="0" i="0" u="none" strike="noStrike" kern="1200" cap="none" spc="0" normalizeH="0" baseline="0" noProof="0">
              <a:ln>
                <a:noFill/>
              </a:ln>
              <a:effectLst/>
              <a:uLnTx/>
              <a:uFillTx/>
              <a:ea typeface="+mn-ea"/>
              <a:cs typeface="Arial" panose="020B0604020202020204" pitchFamily="34" charset="0"/>
            </a:endParaRPr>
          </a:p>
        </p:txBody>
      </p:sp>
      <p:grpSp>
        <p:nvGrpSpPr>
          <p:cNvPr id="35" name="Group 34">
            <a:extLst>
              <a:ext uri="{FF2B5EF4-FFF2-40B4-BE49-F238E27FC236}">
                <a16:creationId xmlns:a16="http://schemas.microsoft.com/office/drawing/2014/main" id="{F3435FA9-563B-6ED8-DD9F-EE632ABC214E}"/>
              </a:ext>
              <a:ext uri="{C183D7F6-B498-43B3-948B-1728B52AA6E4}">
                <adec:decorative xmlns:adec="http://schemas.microsoft.com/office/drawing/2017/decorative" val="1"/>
              </a:ext>
            </a:extLst>
          </p:cNvPr>
          <p:cNvGrpSpPr/>
          <p:nvPr/>
        </p:nvGrpSpPr>
        <p:grpSpPr>
          <a:xfrm>
            <a:off x="4306940" y="3522351"/>
            <a:ext cx="2906363" cy="719848"/>
            <a:chOff x="4306940" y="3522351"/>
            <a:chExt cx="2906363" cy="719848"/>
          </a:xfrm>
        </p:grpSpPr>
        <p:cxnSp>
          <p:nvCxnSpPr>
            <p:cNvPr id="14" name="Straight Connector 13">
              <a:extLst>
                <a:ext uri="{FF2B5EF4-FFF2-40B4-BE49-F238E27FC236}">
                  <a16:creationId xmlns:a16="http://schemas.microsoft.com/office/drawing/2014/main" id="{02F6E1DD-9B37-A397-A34A-66C7573C74D4}"/>
                </a:ext>
                <a:ext uri="{C183D7F6-B498-43B3-948B-1728B52AA6E4}">
                  <adec:decorative xmlns:adec="http://schemas.microsoft.com/office/drawing/2017/decorative" val="1"/>
                </a:ext>
              </a:extLst>
            </p:cNvPr>
            <p:cNvCxnSpPr/>
            <p:nvPr/>
          </p:nvCxnSpPr>
          <p:spPr>
            <a:xfrm>
              <a:off x="4306940" y="4242199"/>
              <a:ext cx="290636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A05BBE4-0D08-26A2-1E55-8D0D5611E575}"/>
                </a:ext>
              </a:extLst>
            </p:cNvPr>
            <p:cNvPicPr>
              <a:picLocks noChangeAspect="1"/>
            </p:cNvPicPr>
            <p:nvPr/>
          </p:nvPicPr>
          <p:blipFill>
            <a:blip r:embed="rId7">
              <a:duotone>
                <a:schemeClr val="accent3">
                  <a:shade val="45000"/>
                  <a:satMod val="135000"/>
                </a:schemeClr>
                <a:prstClr val="white"/>
              </a:duotone>
            </a:blip>
            <a:srcRect/>
            <a:stretch/>
          </p:blipFill>
          <p:spPr>
            <a:xfrm>
              <a:off x="4306940" y="3522351"/>
              <a:ext cx="637375" cy="637375"/>
            </a:xfrm>
            <a:prstGeom prst="rect">
              <a:avLst/>
            </a:prstGeom>
          </p:spPr>
        </p:pic>
      </p:grpSp>
      <p:sp>
        <p:nvSpPr>
          <p:cNvPr id="7" name="TextBox 6">
            <a:extLst>
              <a:ext uri="{FF2B5EF4-FFF2-40B4-BE49-F238E27FC236}">
                <a16:creationId xmlns:a16="http://schemas.microsoft.com/office/drawing/2014/main" id="{7EB90470-C0F5-7AC1-8262-0590D11CB752}"/>
              </a:ext>
            </a:extLst>
          </p:cNvPr>
          <p:cNvSpPr txBox="1"/>
          <p:nvPr/>
        </p:nvSpPr>
        <p:spPr>
          <a:xfrm>
            <a:off x="4306940" y="4254345"/>
            <a:ext cx="3089984" cy="1077218"/>
          </a:xfrm>
          <a:prstGeom prst="rect">
            <a:avLst/>
          </a:prstGeom>
          <a:noFill/>
        </p:spPr>
        <p:txBody>
          <a:bodyPr wrap="square" rtlCol="0">
            <a:spAutoFit/>
          </a:bodyPr>
          <a:lstStyle/>
          <a:p>
            <a:r>
              <a:rPr lang="en-US" sz="2000" b="1" dirty="0"/>
              <a:t>Session Recordings</a:t>
            </a:r>
          </a:p>
          <a:p>
            <a:endParaRPr lang="en-US" sz="800" b="1" dirty="0"/>
          </a:p>
          <a:p>
            <a:pPr marL="171450" indent="-171450">
              <a:buFont typeface="Arial" panose="020B0604020202020204" pitchFamily="34" charset="0"/>
              <a:buChar char="•"/>
            </a:pPr>
            <a:r>
              <a:rPr lang="en-US" sz="1200" dirty="0"/>
              <a:t>Sessions are being recorded. </a:t>
            </a:r>
          </a:p>
          <a:p>
            <a:pPr marL="171450" indent="-171450">
              <a:buFont typeface="Arial" panose="020B0604020202020204" pitchFamily="34" charset="0"/>
              <a:buChar char="•"/>
            </a:pPr>
            <a:r>
              <a:rPr lang="en-US" sz="1200" dirty="0"/>
              <a:t>An email will be sent with access and viewing instructions after the summit.</a:t>
            </a:r>
          </a:p>
        </p:txBody>
      </p:sp>
      <p:grpSp>
        <p:nvGrpSpPr>
          <p:cNvPr id="3" name="Group 2">
            <a:extLst>
              <a:ext uri="{FF2B5EF4-FFF2-40B4-BE49-F238E27FC236}">
                <a16:creationId xmlns:a16="http://schemas.microsoft.com/office/drawing/2014/main" id="{0350646E-39F8-64DB-25E8-AA9EF2A7F44B}"/>
              </a:ext>
              <a:ext uri="{C183D7F6-B498-43B3-948B-1728B52AA6E4}">
                <adec:decorative xmlns:adec="http://schemas.microsoft.com/office/drawing/2017/decorative" val="1"/>
              </a:ext>
            </a:extLst>
          </p:cNvPr>
          <p:cNvGrpSpPr/>
          <p:nvPr/>
        </p:nvGrpSpPr>
        <p:grpSpPr>
          <a:xfrm>
            <a:off x="7761725" y="3625159"/>
            <a:ext cx="2906363" cy="629186"/>
            <a:chOff x="7735171" y="1118751"/>
            <a:chExt cx="2906363" cy="629186"/>
          </a:xfrm>
        </p:grpSpPr>
        <p:cxnSp>
          <p:nvCxnSpPr>
            <p:cNvPr id="4" name="Straight Connector 3">
              <a:extLst>
                <a:ext uri="{FF2B5EF4-FFF2-40B4-BE49-F238E27FC236}">
                  <a16:creationId xmlns:a16="http://schemas.microsoft.com/office/drawing/2014/main" id="{F73C4312-7787-C7B6-891D-EDEB5579EBD8}"/>
                </a:ext>
                <a:ext uri="{C183D7F6-B498-43B3-948B-1728B52AA6E4}">
                  <adec:decorative xmlns:adec="http://schemas.microsoft.com/office/drawing/2017/decorative" val="1"/>
                </a:ext>
              </a:extLst>
            </p:cNvPr>
            <p:cNvCxnSpPr/>
            <p:nvPr/>
          </p:nvCxnSpPr>
          <p:spPr>
            <a:xfrm>
              <a:off x="7735171" y="1747937"/>
              <a:ext cx="2906363"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C8467EC-B1B7-1D70-FE1D-8379BB413A6D}"/>
                </a:ext>
              </a:extLst>
            </p:cNvPr>
            <p:cNvPicPr>
              <a:picLocks noChangeAspect="1"/>
            </p:cNvPicPr>
            <p:nvPr/>
          </p:nvPicPr>
          <p:blipFill>
            <a:blip r:embed="rId8">
              <a:duotone>
                <a:schemeClr val="accent4">
                  <a:shade val="45000"/>
                  <a:satMod val="135000"/>
                </a:schemeClr>
                <a:prstClr val="white"/>
              </a:duotone>
            </a:blip>
            <a:srcRect/>
            <a:stretch/>
          </p:blipFill>
          <p:spPr>
            <a:xfrm>
              <a:off x="7735171" y="1118751"/>
              <a:ext cx="546733" cy="546733"/>
            </a:xfrm>
            <a:prstGeom prst="rect">
              <a:avLst/>
            </a:prstGeom>
          </p:spPr>
        </p:pic>
      </p:grpSp>
      <p:sp>
        <p:nvSpPr>
          <p:cNvPr id="16" name="TextBox 15">
            <a:extLst>
              <a:ext uri="{FF2B5EF4-FFF2-40B4-BE49-F238E27FC236}">
                <a16:creationId xmlns:a16="http://schemas.microsoft.com/office/drawing/2014/main" id="{A29A7A32-C8CB-C200-4909-CE5A9F407D60}"/>
              </a:ext>
            </a:extLst>
          </p:cNvPr>
          <p:cNvSpPr txBox="1"/>
          <p:nvPr/>
        </p:nvSpPr>
        <p:spPr>
          <a:xfrm>
            <a:off x="7761725" y="4278639"/>
            <a:ext cx="3116538" cy="1631216"/>
          </a:xfrm>
          <a:prstGeom prst="rect">
            <a:avLst/>
          </a:prstGeom>
          <a:noFill/>
        </p:spPr>
        <p:txBody>
          <a:bodyPr wrap="square" rtlCol="0">
            <a:spAutoFit/>
          </a:bodyPr>
          <a:lstStyle/>
          <a:p>
            <a:r>
              <a:rPr lang="en-US" sz="2000" b="1"/>
              <a:t>New! SHRM Credits</a:t>
            </a:r>
          </a:p>
          <a:p>
            <a:endParaRPr lang="en-US" sz="800" b="1"/>
          </a:p>
          <a:p>
            <a:pPr marL="171450" indent="-171450">
              <a:buFont typeface="Arial" panose="020B0604020202020204" pitchFamily="34" charset="0"/>
              <a:buChar char="•"/>
            </a:pPr>
            <a:r>
              <a:rPr lang="en-US" sz="1200"/>
              <a:t>SHRM recertification credits are approved for this event.</a:t>
            </a:r>
          </a:p>
          <a:p>
            <a:pPr marL="171450" indent="-171450">
              <a:buFont typeface="Arial" panose="020B0604020202020204" pitchFamily="34" charset="0"/>
              <a:buChar char="•"/>
            </a:pPr>
            <a:r>
              <a:rPr lang="en-US" sz="1200"/>
              <a:t>To receive credit, attend each session live and fill out the feedback survey which will be sent after each day of the Summit.</a:t>
            </a:r>
            <a:endParaRPr lang="en-US" sz="1600"/>
          </a:p>
        </p:txBody>
      </p:sp>
      <p:grpSp>
        <p:nvGrpSpPr>
          <p:cNvPr id="17" name="Arrows" descr="Four neon blue to neon green arrows pointing right.">
            <a:extLst>
              <a:ext uri="{FF2B5EF4-FFF2-40B4-BE49-F238E27FC236}">
                <a16:creationId xmlns:a16="http://schemas.microsoft.com/office/drawing/2014/main" id="{B03E45EE-6C39-D4C1-16F4-74B2BCB915B7}"/>
              </a:ext>
            </a:extLst>
          </p:cNvPr>
          <p:cNvGrpSpPr/>
          <p:nvPr/>
        </p:nvGrpSpPr>
        <p:grpSpPr>
          <a:xfrm>
            <a:off x="10312452" y="190269"/>
            <a:ext cx="1674969" cy="621586"/>
            <a:chOff x="624254" y="5398477"/>
            <a:chExt cx="2741265" cy="1230924"/>
          </a:xfrm>
          <a:gradFill flip="none" rotWithShape="1">
            <a:gsLst>
              <a:gs pos="0">
                <a:srgbClr val="4CE35C"/>
              </a:gs>
              <a:gs pos="100000">
                <a:srgbClr val="0066CC"/>
              </a:gs>
            </a:gsLst>
            <a:lin ang="10800000" scaled="0"/>
            <a:tileRect/>
          </a:gradFill>
        </p:grpSpPr>
        <p:sp>
          <p:nvSpPr>
            <p:cNvPr id="18" name="Chevron 17">
              <a:extLst>
                <a:ext uri="{FF2B5EF4-FFF2-40B4-BE49-F238E27FC236}">
                  <a16:creationId xmlns:a16="http://schemas.microsoft.com/office/drawing/2014/main" id="{FA808D0B-A976-A792-3998-16E02768A18A}"/>
                </a:ext>
              </a:extLst>
            </p:cNvPr>
            <p:cNvSpPr/>
            <p:nvPr/>
          </p:nvSpPr>
          <p:spPr>
            <a:xfrm>
              <a:off x="624254" y="5398477"/>
              <a:ext cx="879231" cy="122213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8">
              <a:extLst>
                <a:ext uri="{FF2B5EF4-FFF2-40B4-BE49-F238E27FC236}">
                  <a16:creationId xmlns:a16="http://schemas.microsoft.com/office/drawing/2014/main" id="{0A3B48F6-B1BD-B61A-090A-C88EF85F09AF}"/>
                </a:ext>
              </a:extLst>
            </p:cNvPr>
            <p:cNvSpPr/>
            <p:nvPr/>
          </p:nvSpPr>
          <p:spPr>
            <a:xfrm>
              <a:off x="1248508" y="5398477"/>
              <a:ext cx="879231" cy="122213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9">
              <a:extLst>
                <a:ext uri="{FF2B5EF4-FFF2-40B4-BE49-F238E27FC236}">
                  <a16:creationId xmlns:a16="http://schemas.microsoft.com/office/drawing/2014/main" id="{105F65B8-ADFC-1758-3449-D68EB79F665E}"/>
                </a:ext>
              </a:extLst>
            </p:cNvPr>
            <p:cNvSpPr/>
            <p:nvPr/>
          </p:nvSpPr>
          <p:spPr>
            <a:xfrm>
              <a:off x="1867398" y="5407270"/>
              <a:ext cx="879231" cy="122213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21">
              <a:extLst>
                <a:ext uri="{FF2B5EF4-FFF2-40B4-BE49-F238E27FC236}">
                  <a16:creationId xmlns:a16="http://schemas.microsoft.com/office/drawing/2014/main" id="{BF8C5846-C64B-CC15-6432-CDD9A1867E2D}"/>
                </a:ext>
              </a:extLst>
            </p:cNvPr>
            <p:cNvSpPr/>
            <p:nvPr/>
          </p:nvSpPr>
          <p:spPr>
            <a:xfrm>
              <a:off x="2486288" y="5398477"/>
              <a:ext cx="879231" cy="122213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998101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4B7B3-BBD4-4D76-1B85-B50992E541C1}"/>
            </a:ext>
          </a:extLst>
        </p:cNvPr>
        <p:cNvGrpSpPr/>
        <p:nvPr/>
      </p:nvGrpSpPr>
      <p:grpSpPr>
        <a:xfrm>
          <a:off x="0" y="0"/>
          <a:ext cx="0" cy="0"/>
          <a:chOff x="0" y="0"/>
          <a:chExt cx="0" cy="0"/>
        </a:xfrm>
      </p:grpSpPr>
      <p:pic>
        <p:nvPicPr>
          <p:cNvPr id="7" name="Background" descr="Top portion of globe overlaid on a blue gradient background.">
            <a:extLst>
              <a:ext uri="{FF2B5EF4-FFF2-40B4-BE49-F238E27FC236}">
                <a16:creationId xmlns:a16="http://schemas.microsoft.com/office/drawing/2014/main" id="{23A5F4BD-ECDE-D539-5103-A5A6541BFC4C}"/>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1" cy="6858000"/>
          </a:xfrm>
          <a:prstGeom prst="rect">
            <a:avLst/>
          </a:prstGeom>
        </p:spPr>
      </p:pic>
      <p:sp>
        <p:nvSpPr>
          <p:cNvPr id="8" name="Gradient Bar">
            <a:extLst>
              <a:ext uri="{FF2B5EF4-FFF2-40B4-BE49-F238E27FC236}">
                <a16:creationId xmlns:a16="http://schemas.microsoft.com/office/drawing/2014/main" id="{5A0AA537-6258-8A7B-776B-9BAE55209A53}"/>
              </a:ext>
              <a:ext uri="{C183D7F6-B498-43B3-948B-1728B52AA6E4}">
                <adec:decorative xmlns:adec="http://schemas.microsoft.com/office/drawing/2017/decorative" val="1"/>
              </a:ext>
            </a:extLst>
          </p:cNvPr>
          <p:cNvSpPr/>
          <p:nvPr/>
        </p:nvSpPr>
        <p:spPr>
          <a:xfrm>
            <a:off x="-80596" y="-131883"/>
            <a:ext cx="12353192" cy="404446"/>
          </a:xfrm>
          <a:prstGeom prst="rect">
            <a:avLst/>
          </a:prstGeom>
          <a:gradFill>
            <a:gsLst>
              <a:gs pos="0">
                <a:srgbClr val="0066CC"/>
              </a:gs>
              <a:gs pos="100000">
                <a:srgbClr val="4CE35C"/>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5C7B6222-388B-EA8A-C8AA-D85F18F41E9D}"/>
              </a:ext>
            </a:extLst>
          </p:cNvPr>
          <p:cNvSpPr txBox="1">
            <a:spLocks noGrp="1"/>
          </p:cNvSpPr>
          <p:nvPr>
            <p:ph type="title" idx="4294967295"/>
          </p:nvPr>
        </p:nvSpPr>
        <p:spPr>
          <a:xfrm>
            <a:off x="1031777" y="638216"/>
            <a:ext cx="10760826" cy="1600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3600" b="1" kern="1200">
                <a:solidFill>
                  <a:srgbClr val="262C6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Black" panose="020B0604020202020204" pitchFamily="34" charset="0"/>
                <a:ea typeface="+mj-ea"/>
                <a:cs typeface="Arial Black" panose="020B0604020202020204" pitchFamily="34" charset="0"/>
              </a:rPr>
              <a:t>Space to Breathe: Building and Managing Sensory Rooms that Work</a:t>
            </a:r>
          </a:p>
        </p:txBody>
      </p:sp>
      <p:sp>
        <p:nvSpPr>
          <p:cNvPr id="11" name="Subtitle 2">
            <a:extLst>
              <a:ext uri="{FF2B5EF4-FFF2-40B4-BE49-F238E27FC236}">
                <a16:creationId xmlns:a16="http://schemas.microsoft.com/office/drawing/2014/main" id="{B44F4FAA-74AE-1758-C0E0-216B1BEE0549}"/>
              </a:ext>
            </a:extLst>
          </p:cNvPr>
          <p:cNvSpPr txBox="1">
            <a:spLocks/>
          </p:cNvSpPr>
          <p:nvPr/>
        </p:nvSpPr>
        <p:spPr>
          <a:xfrm>
            <a:off x="1031777" y="2615266"/>
            <a:ext cx="10834402" cy="25009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rgbClr val="262C6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62C6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62C65"/>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None/>
            </a:pPr>
            <a:r>
              <a:rPr lang="en-US" b="1" dirty="0">
                <a:solidFill>
                  <a:schemeClr val="bg1"/>
                </a:solidFill>
                <a:cs typeface="Objektiv Mk2" panose="020B0502020204020203" pitchFamily="34" charset="77"/>
              </a:rPr>
              <a:t>Panelists:</a:t>
            </a:r>
          </a:p>
          <a:p>
            <a:pPr marL="342900" indent="-342900">
              <a:spcAft>
                <a:spcPts val="600"/>
              </a:spcAft>
              <a:buFont typeface="Arial" panose="020B0604020202020204" pitchFamily="34" charset="0"/>
              <a:buChar char="•"/>
            </a:pPr>
            <a:r>
              <a:rPr lang="en-US" sz="2400" dirty="0">
                <a:solidFill>
                  <a:schemeClr val="bg1"/>
                </a:solidFill>
                <a:cs typeface="Objektiv Mk2" panose="020B0502020204020203" pitchFamily="34" charset="77"/>
              </a:rPr>
              <a:t>Cornel </a:t>
            </a:r>
            <a:r>
              <a:rPr lang="en-US" sz="2400" dirty="0" err="1">
                <a:solidFill>
                  <a:schemeClr val="bg1"/>
                </a:solidFill>
                <a:cs typeface="Objektiv Mk2" panose="020B0502020204020203" pitchFamily="34" charset="77"/>
              </a:rPr>
              <a:t>Hrisca</a:t>
            </a:r>
            <a:r>
              <a:rPr lang="en-US" sz="2400" dirty="0">
                <a:solidFill>
                  <a:schemeClr val="bg1"/>
                </a:solidFill>
                <a:cs typeface="Objektiv Mk2" panose="020B0502020204020203" pitchFamily="34" charset="77"/>
              </a:rPr>
              <a:t>-Munn, Vice President, Accessibility, </a:t>
            </a:r>
            <a:r>
              <a:rPr lang="en-US" sz="2400" b="1" dirty="0">
                <a:solidFill>
                  <a:schemeClr val="bg1"/>
                </a:solidFill>
                <a:cs typeface="Objektiv Mk2" panose="020B0502020204020203" pitchFamily="34" charset="77"/>
              </a:rPr>
              <a:t>BlackRock</a:t>
            </a:r>
          </a:p>
          <a:p>
            <a:pPr marL="342900" indent="-342900">
              <a:spcAft>
                <a:spcPts val="600"/>
              </a:spcAft>
              <a:buFont typeface="Arial" panose="020B0604020202020204" pitchFamily="34" charset="0"/>
              <a:buChar char="•"/>
            </a:pPr>
            <a:r>
              <a:rPr lang="en-US" sz="2400" dirty="0">
                <a:solidFill>
                  <a:schemeClr val="bg1"/>
                </a:solidFill>
                <a:cs typeface="Objektiv Mk2" panose="020B0502020204020203" pitchFamily="34" charset="77"/>
              </a:rPr>
              <a:t>Lee-Jung Kim, Design and Change Management Lead, Work Experience Team, </a:t>
            </a:r>
            <a:r>
              <a:rPr lang="en-US" sz="2400" b="1" dirty="0">
                <a:solidFill>
                  <a:schemeClr val="bg1"/>
                </a:solidFill>
                <a:cs typeface="Objektiv Mk2" panose="020B0502020204020203" pitchFamily="34" charset="77"/>
              </a:rPr>
              <a:t>Pfizer</a:t>
            </a:r>
          </a:p>
          <a:p>
            <a:pPr marL="342900" indent="-342900">
              <a:spcAft>
                <a:spcPts val="600"/>
              </a:spcAft>
              <a:buFont typeface="Arial" panose="020B0604020202020204" pitchFamily="34" charset="0"/>
              <a:buChar char="•"/>
            </a:pPr>
            <a:r>
              <a:rPr lang="en-US" sz="2400" dirty="0">
                <a:solidFill>
                  <a:schemeClr val="bg1"/>
                </a:solidFill>
                <a:cs typeface="Objektiv Mk2" panose="020B0502020204020203" pitchFamily="34" charset="77"/>
              </a:rPr>
              <a:t>Gayatri Agnew, Global Associate Experience and Head of Accessibility Center of Excellence, </a:t>
            </a:r>
            <a:r>
              <a:rPr lang="en-US" sz="2400" b="1" dirty="0">
                <a:solidFill>
                  <a:schemeClr val="bg1"/>
                </a:solidFill>
                <a:cs typeface="Objektiv Mk2" panose="020B0502020204020203" pitchFamily="34" charset="77"/>
              </a:rPr>
              <a:t>Walmart</a:t>
            </a:r>
            <a:endParaRPr lang="en-US" sz="800" dirty="0">
              <a:solidFill>
                <a:schemeClr val="bg1"/>
              </a:solidFill>
              <a:cs typeface="Objektiv Mk2" panose="020B0502020204020203" pitchFamily="34" charset="77"/>
            </a:endParaRPr>
          </a:p>
          <a:p>
            <a:pPr marL="0" indent="0">
              <a:spcAft>
                <a:spcPts val="600"/>
              </a:spcAft>
              <a:buNone/>
            </a:pPr>
            <a:r>
              <a:rPr lang="en-US" b="1" dirty="0">
                <a:solidFill>
                  <a:schemeClr val="bg1"/>
                </a:solidFill>
                <a:cs typeface="Objektiv Mk2" panose="020B0502020204020203" pitchFamily="34" charset="77"/>
              </a:rPr>
              <a:t>Moderator:</a:t>
            </a:r>
          </a:p>
          <a:p>
            <a:pPr>
              <a:spcAft>
                <a:spcPts val="600"/>
              </a:spcAft>
            </a:pPr>
            <a:r>
              <a:rPr lang="en-US" sz="2400" dirty="0">
                <a:solidFill>
                  <a:schemeClr val="bg1"/>
                </a:solidFill>
                <a:cs typeface="Objektiv Mk2" panose="020B0502020204020203" pitchFamily="34" charset="77"/>
              </a:rPr>
              <a:t>Deb Dagit, Corporate Disability Inclusion Consultant, </a:t>
            </a:r>
            <a:r>
              <a:rPr lang="en-US" sz="2400" b="1" dirty="0">
                <a:solidFill>
                  <a:schemeClr val="bg1"/>
                </a:solidFill>
                <a:cs typeface="Objektiv Mk2" panose="020B0502020204020203" pitchFamily="34" charset="77"/>
              </a:rPr>
              <a:t>Disability:IN</a:t>
            </a:r>
            <a:endParaRPr lang="en-US" sz="2400" dirty="0">
              <a:solidFill>
                <a:schemeClr val="bg1"/>
              </a:solidFill>
              <a:cs typeface="Arial"/>
            </a:endParaRPr>
          </a:p>
        </p:txBody>
      </p:sp>
      <p:cxnSp>
        <p:nvCxnSpPr>
          <p:cNvPr id="12" name="Straight Connector 11">
            <a:extLst>
              <a:ext uri="{FF2B5EF4-FFF2-40B4-BE49-F238E27FC236}">
                <a16:creationId xmlns:a16="http://schemas.microsoft.com/office/drawing/2014/main" id="{40CB280D-6FFF-A6C5-A20E-64E5B2420212}"/>
              </a:ext>
              <a:ext uri="{C183D7F6-B498-43B3-948B-1728B52AA6E4}">
                <adec:decorative xmlns:adec="http://schemas.microsoft.com/office/drawing/2017/decorative" val="1"/>
              </a:ext>
            </a:extLst>
          </p:cNvPr>
          <p:cNvCxnSpPr>
            <a:cxnSpLocks/>
          </p:cNvCxnSpPr>
          <p:nvPr/>
        </p:nvCxnSpPr>
        <p:spPr>
          <a:xfrm>
            <a:off x="815303" y="638216"/>
            <a:ext cx="0" cy="1600200"/>
          </a:xfrm>
          <a:prstGeom prst="line">
            <a:avLst/>
          </a:prstGeom>
          <a:ln w="28575">
            <a:solidFill>
              <a:srgbClr val="4CE3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475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39792-B136-5479-D921-536B12DA845F}"/>
              </a:ext>
            </a:extLst>
          </p:cNvPr>
          <p:cNvSpPr>
            <a:spLocks noGrp="1"/>
          </p:cNvSpPr>
          <p:nvPr>
            <p:ph type="title"/>
          </p:nvPr>
        </p:nvSpPr>
        <p:spPr>
          <a:xfrm>
            <a:off x="446809" y="141904"/>
            <a:ext cx="10515600" cy="1039337"/>
          </a:xfrm>
        </p:spPr>
        <p:txBody>
          <a:bodyPr anchor="ctr"/>
          <a:lstStyle/>
          <a:p>
            <a:r>
              <a:rPr lang="en-US" dirty="0"/>
              <a:t>INsider Summit Housekeeping </a:t>
            </a:r>
            <a:r>
              <a:rPr lang="en-US" dirty="0">
                <a:solidFill>
                  <a:schemeClr val="bg1"/>
                </a:solidFill>
              </a:rPr>
              <a:t>– Panel 3 </a:t>
            </a:r>
          </a:p>
        </p:txBody>
      </p:sp>
      <p:grpSp>
        <p:nvGrpSpPr>
          <p:cNvPr id="31" name="Group 30">
            <a:extLst>
              <a:ext uri="{FF2B5EF4-FFF2-40B4-BE49-F238E27FC236}">
                <a16:creationId xmlns:a16="http://schemas.microsoft.com/office/drawing/2014/main" id="{F197234C-1626-6E3B-2C47-9FFA77C9CCD3}"/>
              </a:ext>
              <a:ext uri="{C183D7F6-B498-43B3-948B-1728B52AA6E4}">
                <adec:decorative xmlns:adec="http://schemas.microsoft.com/office/drawing/2017/decorative" val="1"/>
              </a:ext>
            </a:extLst>
          </p:cNvPr>
          <p:cNvGrpSpPr/>
          <p:nvPr/>
        </p:nvGrpSpPr>
        <p:grpSpPr>
          <a:xfrm>
            <a:off x="830217" y="1152204"/>
            <a:ext cx="2906364" cy="620026"/>
            <a:chOff x="830217" y="1152204"/>
            <a:chExt cx="2906364" cy="620026"/>
          </a:xfrm>
        </p:grpSpPr>
        <p:cxnSp>
          <p:nvCxnSpPr>
            <p:cNvPr id="11" name="Straight Connector 10">
              <a:extLst>
                <a:ext uri="{FF2B5EF4-FFF2-40B4-BE49-F238E27FC236}">
                  <a16:creationId xmlns:a16="http://schemas.microsoft.com/office/drawing/2014/main" id="{A9A9CCCA-B6C0-2BED-C4B8-E674DBDE2189}"/>
                </a:ext>
                <a:ext uri="{C183D7F6-B498-43B3-948B-1728B52AA6E4}">
                  <adec:decorative xmlns:adec="http://schemas.microsoft.com/office/drawing/2017/decorative" val="1"/>
                </a:ext>
              </a:extLst>
            </p:cNvPr>
            <p:cNvCxnSpPr/>
            <p:nvPr/>
          </p:nvCxnSpPr>
          <p:spPr>
            <a:xfrm>
              <a:off x="830218" y="1772230"/>
              <a:ext cx="290636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589A3736-E2B4-F25F-C3C5-EA855DF84776}"/>
                </a:ext>
              </a:extLst>
            </p:cNvPr>
            <p:cNvPicPr>
              <a:picLocks noChangeAspect="1"/>
            </p:cNvPicPr>
            <p:nvPr/>
          </p:nvPicPr>
          <p:blipFill>
            <a:blip r:embed="rId3">
              <a:duotone>
                <a:schemeClr val="accent2">
                  <a:shade val="45000"/>
                  <a:satMod val="135000"/>
                </a:schemeClr>
                <a:prstClr val="white"/>
              </a:duotone>
            </a:blip>
            <a:srcRect/>
            <a:stretch/>
          </p:blipFill>
          <p:spPr>
            <a:xfrm>
              <a:off x="830217" y="1152204"/>
              <a:ext cx="556805" cy="556805"/>
            </a:xfrm>
            <a:prstGeom prst="rect">
              <a:avLst/>
            </a:prstGeom>
          </p:spPr>
        </p:pic>
      </p:grpSp>
      <p:sp>
        <p:nvSpPr>
          <p:cNvPr id="9" name="TextBox 8">
            <a:extLst>
              <a:ext uri="{FF2B5EF4-FFF2-40B4-BE49-F238E27FC236}">
                <a16:creationId xmlns:a16="http://schemas.microsoft.com/office/drawing/2014/main" id="{18AFE3ED-D3E3-E613-83C5-896E47D3F334}"/>
              </a:ext>
            </a:extLst>
          </p:cNvPr>
          <p:cNvSpPr txBox="1"/>
          <p:nvPr/>
        </p:nvSpPr>
        <p:spPr>
          <a:xfrm>
            <a:off x="830217" y="1782392"/>
            <a:ext cx="3111921" cy="1631216"/>
          </a:xfrm>
          <a:prstGeom prst="rect">
            <a:avLst/>
          </a:prstGeom>
          <a:noFill/>
        </p:spPr>
        <p:txBody>
          <a:bodyPr wrap="square" rtlCol="0">
            <a:spAutoFit/>
          </a:bodyPr>
          <a:lstStyle/>
          <a:p>
            <a:r>
              <a:rPr lang="en-US" sz="2000" b="1"/>
              <a:t>Session Help</a:t>
            </a:r>
          </a:p>
          <a:p>
            <a:endParaRPr lang="en-US" sz="800">
              <a:solidFill>
                <a:srgbClr val="262C65"/>
              </a:solidFill>
              <a:latin typeface="Arial" panose="020B0604020202020204" pitchFamily="34" charset="0"/>
            </a:endParaRPr>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a:ln>
                  <a:noFill/>
                </a:ln>
                <a:effectLst/>
                <a:uLnTx/>
                <a:uFillTx/>
                <a:ea typeface="+mn-ea"/>
                <a:cs typeface="Arial" panose="020B0604020202020204" pitchFamily="34" charset="0"/>
              </a:rPr>
              <a:t>All attendee microphones are muted. </a:t>
            </a:r>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a:ln>
                  <a:noFill/>
                </a:ln>
                <a:effectLst/>
                <a:uLnTx/>
                <a:uFillTx/>
                <a:ea typeface="+mn-ea"/>
                <a:cs typeface="Arial" panose="020B0604020202020204" pitchFamily="34" charset="0"/>
              </a:rPr>
              <a:t>Use the Q&amp;A feature to communicate with Disability:IN or presenters.</a:t>
            </a:r>
          </a:p>
          <a:p>
            <a:pPr marL="171450" indent="-171450" fontAlgn="auto">
              <a:spcAft>
                <a:spcPts val="0"/>
              </a:spcAft>
              <a:buFont typeface="Arial" panose="020B0604020202020204" pitchFamily="34" charset="0"/>
              <a:buChar char="•"/>
              <a:defRPr/>
            </a:pPr>
            <a:r>
              <a:rPr lang="en-US" sz="1200">
                <a:cs typeface="Arial" panose="020B0604020202020204" pitchFamily="34" charset="0"/>
              </a:rPr>
              <a:t>You may need to reboot your computer or try logging out &amp; back in to resolve any technical issues.</a:t>
            </a:r>
            <a:endParaRPr kumimoji="0" lang="en-US" sz="1200" b="0" i="0" u="none" strike="noStrike" kern="1200" cap="none" spc="0" normalizeH="0" baseline="0" noProof="0">
              <a:ln>
                <a:noFill/>
              </a:ln>
              <a:effectLst/>
              <a:uLnTx/>
              <a:uFillTx/>
              <a:ea typeface="+mn-ea"/>
              <a:cs typeface="Arial" panose="020B0604020202020204" pitchFamily="34" charset="0"/>
            </a:endParaRPr>
          </a:p>
        </p:txBody>
      </p:sp>
      <p:grpSp>
        <p:nvGrpSpPr>
          <p:cNvPr id="32" name="Group 31">
            <a:extLst>
              <a:ext uri="{FF2B5EF4-FFF2-40B4-BE49-F238E27FC236}">
                <a16:creationId xmlns:a16="http://schemas.microsoft.com/office/drawing/2014/main" id="{E2A62055-C5AA-BEEE-A00F-FFD900EB2D60}"/>
              </a:ext>
              <a:ext uri="{C183D7F6-B498-43B3-948B-1728B52AA6E4}">
                <adec:decorative xmlns:adec="http://schemas.microsoft.com/office/drawing/2017/decorative" val="1"/>
              </a:ext>
            </a:extLst>
          </p:cNvPr>
          <p:cNvGrpSpPr/>
          <p:nvPr/>
        </p:nvGrpSpPr>
        <p:grpSpPr>
          <a:xfrm>
            <a:off x="4306940" y="1118751"/>
            <a:ext cx="2906363" cy="637375"/>
            <a:chOff x="4306940" y="1118751"/>
            <a:chExt cx="2906363" cy="637375"/>
          </a:xfrm>
        </p:grpSpPr>
        <p:cxnSp>
          <p:nvCxnSpPr>
            <p:cNvPr id="13" name="Straight Connector 12">
              <a:extLst>
                <a:ext uri="{FF2B5EF4-FFF2-40B4-BE49-F238E27FC236}">
                  <a16:creationId xmlns:a16="http://schemas.microsoft.com/office/drawing/2014/main" id="{853D6B87-BEFB-51DB-610F-B8B0F5AFAC67}"/>
                </a:ext>
                <a:ext uri="{C183D7F6-B498-43B3-948B-1728B52AA6E4}">
                  <adec:decorative xmlns:adec="http://schemas.microsoft.com/office/drawing/2017/decorative" val="1"/>
                </a:ext>
              </a:extLst>
            </p:cNvPr>
            <p:cNvCxnSpPr/>
            <p:nvPr/>
          </p:nvCxnSpPr>
          <p:spPr>
            <a:xfrm>
              <a:off x="4306940" y="1749693"/>
              <a:ext cx="290636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5181570-5DD2-3EC5-024C-130AFF74C2C5}"/>
                </a:ext>
              </a:extLst>
            </p:cNvPr>
            <p:cNvPicPr>
              <a:picLocks noChangeAspect="1"/>
            </p:cNvPicPr>
            <p:nvPr/>
          </p:nvPicPr>
          <p:blipFill>
            <a:blip r:embed="rId4">
              <a:duotone>
                <a:schemeClr val="accent3">
                  <a:shade val="45000"/>
                  <a:satMod val="135000"/>
                </a:schemeClr>
                <a:prstClr val="white"/>
              </a:duotone>
            </a:blip>
            <a:srcRect/>
            <a:stretch/>
          </p:blipFill>
          <p:spPr>
            <a:xfrm>
              <a:off x="4306940" y="1118751"/>
              <a:ext cx="637375" cy="637375"/>
            </a:xfrm>
            <a:prstGeom prst="rect">
              <a:avLst/>
            </a:prstGeom>
          </p:spPr>
        </p:pic>
      </p:grpSp>
      <p:sp>
        <p:nvSpPr>
          <p:cNvPr id="6" name="TextBox 5">
            <a:extLst>
              <a:ext uri="{FF2B5EF4-FFF2-40B4-BE49-F238E27FC236}">
                <a16:creationId xmlns:a16="http://schemas.microsoft.com/office/drawing/2014/main" id="{1FA66BBB-FDD8-A4A7-2A90-F72157E88F9B}"/>
              </a:ext>
            </a:extLst>
          </p:cNvPr>
          <p:cNvSpPr txBox="1"/>
          <p:nvPr/>
        </p:nvSpPr>
        <p:spPr>
          <a:xfrm>
            <a:off x="4306940" y="1772231"/>
            <a:ext cx="3089984" cy="1446550"/>
          </a:xfrm>
          <a:prstGeom prst="rect">
            <a:avLst/>
          </a:prstGeom>
          <a:noFill/>
        </p:spPr>
        <p:txBody>
          <a:bodyPr wrap="square" rtlCol="0">
            <a:spAutoFit/>
          </a:bodyPr>
          <a:lstStyle/>
          <a:p>
            <a:r>
              <a:rPr lang="en-US" sz="2000" b="1" dirty="0"/>
              <a:t>CART </a:t>
            </a:r>
          </a:p>
          <a:p>
            <a:endParaRPr lang="en-US" sz="800" b="1" dirty="0"/>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dirty="0">
                <a:ln>
                  <a:noFill/>
                </a:ln>
                <a:effectLst/>
                <a:uLnTx/>
                <a:uFillTx/>
                <a:ea typeface="+mn-ea"/>
                <a:cs typeface="Arial" panose="020B0604020202020204" pitchFamily="34" charset="0"/>
              </a:rPr>
              <a:t>English captions are available on-screen.</a:t>
            </a:r>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dirty="0">
                <a:ln>
                  <a:noFill/>
                </a:ln>
                <a:effectLst/>
                <a:uLnTx/>
                <a:uFillTx/>
                <a:ea typeface="+mn-ea"/>
                <a:cs typeface="Arial" panose="020B0604020202020204" pitchFamily="34" charset="0"/>
              </a:rPr>
              <a:t>Captioning in additional languages available via </a:t>
            </a:r>
            <a:r>
              <a:rPr kumimoji="0" lang="en-US" sz="1200" b="0" i="0" u="none" strike="noStrike" kern="1200" cap="none" spc="0" normalizeH="0" baseline="0" noProof="0" dirty="0" err="1">
                <a:ln>
                  <a:noFill/>
                </a:ln>
                <a:effectLst/>
                <a:uLnTx/>
                <a:uFillTx/>
                <a:ea typeface="+mn-ea"/>
                <a:cs typeface="Arial" panose="020B0604020202020204" pitchFamily="34" charset="0"/>
              </a:rPr>
              <a:t>StreamText</a:t>
            </a:r>
            <a:r>
              <a:rPr kumimoji="0" lang="en-US" sz="1200" b="0" i="0" u="none" strike="noStrike" kern="1200" cap="none" spc="0" normalizeH="0" baseline="0" noProof="0" dirty="0">
                <a:ln>
                  <a:noFill/>
                </a:ln>
                <a:effectLst/>
                <a:uLnTx/>
                <a:uFillTx/>
                <a:ea typeface="+mn-ea"/>
                <a:cs typeface="Arial" panose="020B0604020202020204" pitchFamily="34" charset="0"/>
              </a:rPr>
              <a:t> link provided in </a:t>
            </a:r>
            <a:r>
              <a:rPr lang="en-US" sz="1200" dirty="0">
                <a:cs typeface="Arial" panose="020B0604020202020204" pitchFamily="34" charset="0"/>
              </a:rPr>
              <a:t>the meeting materials.</a:t>
            </a:r>
            <a:endParaRPr kumimoji="0" lang="en-US" sz="1200" b="0" i="0" u="none" strike="noStrike" kern="1200" cap="none" spc="0" normalizeH="0" baseline="0" noProof="0" dirty="0">
              <a:ln>
                <a:noFill/>
              </a:ln>
              <a:effectLst/>
              <a:uLnTx/>
              <a:uFillTx/>
              <a:ea typeface="+mn-ea"/>
              <a:cs typeface="Arial" panose="020B0604020202020204" pitchFamily="34" charset="0"/>
            </a:endParaRPr>
          </a:p>
        </p:txBody>
      </p:sp>
      <p:grpSp>
        <p:nvGrpSpPr>
          <p:cNvPr id="33" name="Group 32">
            <a:extLst>
              <a:ext uri="{FF2B5EF4-FFF2-40B4-BE49-F238E27FC236}">
                <a16:creationId xmlns:a16="http://schemas.microsoft.com/office/drawing/2014/main" id="{5C722C22-2EA1-1BE5-92CB-032EFD06A5C8}"/>
              </a:ext>
              <a:ext uri="{C183D7F6-B498-43B3-948B-1728B52AA6E4}">
                <adec:decorative xmlns:adec="http://schemas.microsoft.com/office/drawing/2017/decorative" val="1"/>
              </a:ext>
            </a:extLst>
          </p:cNvPr>
          <p:cNvGrpSpPr/>
          <p:nvPr/>
        </p:nvGrpSpPr>
        <p:grpSpPr>
          <a:xfrm>
            <a:off x="7735171" y="1118751"/>
            <a:ext cx="2906363" cy="629186"/>
            <a:chOff x="7735171" y="1118751"/>
            <a:chExt cx="2906363" cy="629186"/>
          </a:xfrm>
        </p:grpSpPr>
        <p:cxnSp>
          <p:nvCxnSpPr>
            <p:cNvPr id="15" name="Straight Connector 14">
              <a:extLst>
                <a:ext uri="{FF2B5EF4-FFF2-40B4-BE49-F238E27FC236}">
                  <a16:creationId xmlns:a16="http://schemas.microsoft.com/office/drawing/2014/main" id="{9440C767-9127-FF3E-A8E4-2DE1093BF8D8}"/>
                </a:ext>
                <a:ext uri="{C183D7F6-B498-43B3-948B-1728B52AA6E4}">
                  <adec:decorative xmlns:adec="http://schemas.microsoft.com/office/drawing/2017/decorative" val="1"/>
                </a:ext>
              </a:extLst>
            </p:cNvPr>
            <p:cNvCxnSpPr/>
            <p:nvPr/>
          </p:nvCxnSpPr>
          <p:spPr>
            <a:xfrm>
              <a:off x="7735171" y="1747937"/>
              <a:ext cx="2906363"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1" name="Picture 20" descr="A green hands making a gesture&#10;&#10;AI-generated content may be incorrect.">
              <a:extLst>
                <a:ext uri="{FF2B5EF4-FFF2-40B4-BE49-F238E27FC236}">
                  <a16:creationId xmlns:a16="http://schemas.microsoft.com/office/drawing/2014/main" id="{E6D8566E-0D65-ADC3-1883-4B072E468EE3}"/>
                </a:ext>
              </a:extLst>
            </p:cNvPr>
            <p:cNvPicPr>
              <a:picLocks noChangeAspect="1"/>
            </p:cNvPicPr>
            <p:nvPr/>
          </p:nvPicPr>
          <p:blipFill>
            <a:blip r:embed="rId5">
              <a:duotone>
                <a:schemeClr val="accent4">
                  <a:shade val="45000"/>
                  <a:satMod val="135000"/>
                </a:schemeClr>
                <a:prstClr val="white"/>
              </a:duotone>
            </a:blip>
            <a:stretch>
              <a:fillRect/>
            </a:stretch>
          </p:blipFill>
          <p:spPr>
            <a:xfrm>
              <a:off x="7735171" y="1118751"/>
              <a:ext cx="546733" cy="546733"/>
            </a:xfrm>
            <a:prstGeom prst="rect">
              <a:avLst/>
            </a:prstGeom>
          </p:spPr>
        </p:pic>
      </p:grpSp>
      <p:sp>
        <p:nvSpPr>
          <p:cNvPr id="8" name="TextBox 7">
            <a:extLst>
              <a:ext uri="{FF2B5EF4-FFF2-40B4-BE49-F238E27FC236}">
                <a16:creationId xmlns:a16="http://schemas.microsoft.com/office/drawing/2014/main" id="{822EF4FD-A1E9-5536-7030-2E33E7EF35AB}"/>
              </a:ext>
            </a:extLst>
          </p:cNvPr>
          <p:cNvSpPr txBox="1"/>
          <p:nvPr/>
        </p:nvSpPr>
        <p:spPr>
          <a:xfrm>
            <a:off x="7735171" y="1772231"/>
            <a:ext cx="3116538" cy="892552"/>
          </a:xfrm>
          <a:prstGeom prst="rect">
            <a:avLst/>
          </a:prstGeom>
          <a:noFill/>
        </p:spPr>
        <p:txBody>
          <a:bodyPr wrap="square" rtlCol="0">
            <a:spAutoFit/>
          </a:bodyPr>
          <a:lstStyle/>
          <a:p>
            <a:r>
              <a:rPr lang="en-US" sz="2000" b="1"/>
              <a:t>ASL Interpretation</a:t>
            </a:r>
          </a:p>
          <a:p>
            <a:endParaRPr lang="en-US" sz="800" b="1"/>
          </a:p>
          <a:p>
            <a:pPr marL="171450" indent="-171450">
              <a:buFont typeface="Arial" panose="020B0604020202020204" pitchFamily="34" charset="0"/>
              <a:buChar char="•"/>
            </a:pPr>
            <a:r>
              <a:rPr lang="en-US" sz="1200"/>
              <a:t>American Sign Language is provided on screen.</a:t>
            </a:r>
            <a:endParaRPr lang="en-US" sz="1600"/>
          </a:p>
        </p:txBody>
      </p:sp>
      <p:grpSp>
        <p:nvGrpSpPr>
          <p:cNvPr id="34" name="Group 33">
            <a:extLst>
              <a:ext uri="{FF2B5EF4-FFF2-40B4-BE49-F238E27FC236}">
                <a16:creationId xmlns:a16="http://schemas.microsoft.com/office/drawing/2014/main" id="{4F1EFF7D-5330-AF06-FEC6-1C921F5A8A1C}"/>
              </a:ext>
              <a:ext uri="{C183D7F6-B498-43B3-948B-1728B52AA6E4}">
                <adec:decorative xmlns:adec="http://schemas.microsoft.com/office/drawing/2017/decorative" val="1"/>
              </a:ext>
            </a:extLst>
          </p:cNvPr>
          <p:cNvGrpSpPr/>
          <p:nvPr/>
        </p:nvGrpSpPr>
        <p:grpSpPr>
          <a:xfrm>
            <a:off x="830218" y="3563543"/>
            <a:ext cx="2906363" cy="678656"/>
            <a:chOff x="830218" y="3563543"/>
            <a:chExt cx="2906363" cy="678656"/>
          </a:xfrm>
        </p:grpSpPr>
        <p:cxnSp>
          <p:nvCxnSpPr>
            <p:cNvPr id="12" name="Straight Connector 11">
              <a:extLst>
                <a:ext uri="{FF2B5EF4-FFF2-40B4-BE49-F238E27FC236}">
                  <a16:creationId xmlns:a16="http://schemas.microsoft.com/office/drawing/2014/main" id="{50C8CDB9-40D8-8810-5D98-58ED22002FF7}"/>
                </a:ext>
                <a:ext uri="{C183D7F6-B498-43B3-948B-1728B52AA6E4}">
                  <adec:decorative xmlns:adec="http://schemas.microsoft.com/office/drawing/2017/decorative" val="1"/>
                </a:ext>
              </a:extLst>
            </p:cNvPr>
            <p:cNvCxnSpPr/>
            <p:nvPr/>
          </p:nvCxnSpPr>
          <p:spPr>
            <a:xfrm>
              <a:off x="830218" y="4242199"/>
              <a:ext cx="290636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73D26DDF-6EE8-867B-10B4-53AC1644A680}"/>
                </a:ext>
              </a:extLst>
            </p:cNvPr>
            <p:cNvPicPr>
              <a:picLocks noChangeAspect="1"/>
            </p:cNvPicPr>
            <p:nvPr/>
          </p:nvPicPr>
          <p:blipFill>
            <a:blip r:embed="rId6">
              <a:duotone>
                <a:schemeClr val="accent2">
                  <a:shade val="45000"/>
                  <a:satMod val="135000"/>
                </a:schemeClr>
                <a:prstClr val="white"/>
              </a:duotone>
            </a:blip>
            <a:srcRect/>
            <a:stretch/>
          </p:blipFill>
          <p:spPr>
            <a:xfrm>
              <a:off x="830218" y="3563543"/>
              <a:ext cx="556805" cy="556805"/>
            </a:xfrm>
            <a:prstGeom prst="rect">
              <a:avLst/>
            </a:prstGeom>
          </p:spPr>
        </p:pic>
      </p:grpSp>
      <p:sp>
        <p:nvSpPr>
          <p:cNvPr id="5" name="TextBox 4">
            <a:extLst>
              <a:ext uri="{FF2B5EF4-FFF2-40B4-BE49-F238E27FC236}">
                <a16:creationId xmlns:a16="http://schemas.microsoft.com/office/drawing/2014/main" id="{995C3B9F-3731-1D7E-6B53-27F431ABF479}"/>
              </a:ext>
            </a:extLst>
          </p:cNvPr>
          <p:cNvSpPr txBox="1"/>
          <p:nvPr/>
        </p:nvSpPr>
        <p:spPr>
          <a:xfrm>
            <a:off x="830217" y="4254345"/>
            <a:ext cx="3111922" cy="1815882"/>
          </a:xfrm>
          <a:prstGeom prst="rect">
            <a:avLst/>
          </a:prstGeom>
          <a:noFill/>
        </p:spPr>
        <p:txBody>
          <a:bodyPr wrap="square" rtlCol="0">
            <a:spAutoFit/>
          </a:bodyPr>
          <a:lstStyle/>
          <a:p>
            <a:r>
              <a:rPr lang="en-US" sz="2000" b="1"/>
              <a:t>Asking Questions</a:t>
            </a:r>
          </a:p>
          <a:p>
            <a:endParaRPr lang="en-US" sz="800"/>
          </a:p>
          <a:p>
            <a:pPr marL="171450" indent="-171450" fontAlgn="auto">
              <a:spcAft>
                <a:spcPts val="0"/>
              </a:spcAft>
              <a:buFont typeface="Arial" panose="020B0604020202020204" pitchFamily="34" charset="0"/>
              <a:buChar char="•"/>
              <a:defRPr/>
            </a:pPr>
            <a:r>
              <a:rPr lang="en-US" sz="1200">
                <a:cs typeface="Arial" panose="020B0604020202020204" pitchFamily="34" charset="0"/>
              </a:rPr>
              <a:t>Q&amp;A will be available in the panel sessions.</a:t>
            </a:r>
          </a:p>
          <a:p>
            <a:pPr marL="171450" indent="-171450" fontAlgn="auto">
              <a:spcAft>
                <a:spcPts val="0"/>
              </a:spcAft>
              <a:buFont typeface="Arial" panose="020B0604020202020204" pitchFamily="34" charset="0"/>
              <a:buChar char="•"/>
              <a:defRPr/>
            </a:pPr>
            <a:r>
              <a:rPr kumimoji="0" lang="en-US" sz="1200" b="0" i="0" u="none" strike="noStrike" kern="1200" cap="none" spc="0" normalizeH="0" baseline="0" noProof="0">
                <a:ln>
                  <a:noFill/>
                </a:ln>
                <a:effectLst/>
                <a:uLnTx/>
                <a:uFillTx/>
                <a:ea typeface="+mn-ea"/>
                <a:cs typeface="Arial" panose="020B0604020202020204" pitchFamily="34" charset="0"/>
              </a:rPr>
              <a:t>Due to timing and the number of participants, we may not be able to answer all questions.</a:t>
            </a:r>
          </a:p>
          <a:p>
            <a:pPr marL="171450" indent="-171450" fontAlgn="auto">
              <a:spcAft>
                <a:spcPts val="0"/>
              </a:spcAft>
              <a:buFont typeface="Arial" panose="020B0604020202020204" pitchFamily="34" charset="0"/>
              <a:buChar char="•"/>
              <a:defRPr/>
            </a:pPr>
            <a:r>
              <a:rPr lang="en-US" sz="1200">
                <a:cs typeface="Arial" panose="020B0604020202020204" pitchFamily="34" charset="0"/>
              </a:rPr>
              <a:t>Reach out to your IW Consultant if needed.</a:t>
            </a:r>
            <a:endParaRPr kumimoji="0" lang="en-US" sz="1200" b="0" i="0" u="none" strike="noStrike" kern="1200" cap="none" spc="0" normalizeH="0" baseline="0" noProof="0">
              <a:ln>
                <a:noFill/>
              </a:ln>
              <a:effectLst/>
              <a:uLnTx/>
              <a:uFillTx/>
              <a:ea typeface="+mn-ea"/>
              <a:cs typeface="Arial" panose="020B0604020202020204" pitchFamily="34" charset="0"/>
            </a:endParaRPr>
          </a:p>
        </p:txBody>
      </p:sp>
      <p:grpSp>
        <p:nvGrpSpPr>
          <p:cNvPr id="35" name="Group 34">
            <a:extLst>
              <a:ext uri="{FF2B5EF4-FFF2-40B4-BE49-F238E27FC236}">
                <a16:creationId xmlns:a16="http://schemas.microsoft.com/office/drawing/2014/main" id="{F3435FA9-563B-6ED8-DD9F-EE632ABC214E}"/>
              </a:ext>
              <a:ext uri="{C183D7F6-B498-43B3-948B-1728B52AA6E4}">
                <adec:decorative xmlns:adec="http://schemas.microsoft.com/office/drawing/2017/decorative" val="1"/>
              </a:ext>
            </a:extLst>
          </p:cNvPr>
          <p:cNvGrpSpPr/>
          <p:nvPr/>
        </p:nvGrpSpPr>
        <p:grpSpPr>
          <a:xfrm>
            <a:off x="4306940" y="3522351"/>
            <a:ext cx="2906363" cy="719848"/>
            <a:chOff x="4306940" y="3522351"/>
            <a:chExt cx="2906363" cy="719848"/>
          </a:xfrm>
        </p:grpSpPr>
        <p:cxnSp>
          <p:nvCxnSpPr>
            <p:cNvPr id="14" name="Straight Connector 13">
              <a:extLst>
                <a:ext uri="{FF2B5EF4-FFF2-40B4-BE49-F238E27FC236}">
                  <a16:creationId xmlns:a16="http://schemas.microsoft.com/office/drawing/2014/main" id="{02F6E1DD-9B37-A397-A34A-66C7573C74D4}"/>
                </a:ext>
                <a:ext uri="{C183D7F6-B498-43B3-948B-1728B52AA6E4}">
                  <adec:decorative xmlns:adec="http://schemas.microsoft.com/office/drawing/2017/decorative" val="1"/>
                </a:ext>
              </a:extLst>
            </p:cNvPr>
            <p:cNvCxnSpPr/>
            <p:nvPr/>
          </p:nvCxnSpPr>
          <p:spPr>
            <a:xfrm>
              <a:off x="4306940" y="4242199"/>
              <a:ext cx="290636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A05BBE4-0D08-26A2-1E55-8D0D5611E575}"/>
                </a:ext>
              </a:extLst>
            </p:cNvPr>
            <p:cNvPicPr>
              <a:picLocks noChangeAspect="1"/>
            </p:cNvPicPr>
            <p:nvPr/>
          </p:nvPicPr>
          <p:blipFill>
            <a:blip r:embed="rId7">
              <a:duotone>
                <a:schemeClr val="accent3">
                  <a:shade val="45000"/>
                  <a:satMod val="135000"/>
                </a:schemeClr>
                <a:prstClr val="white"/>
              </a:duotone>
            </a:blip>
            <a:srcRect/>
            <a:stretch/>
          </p:blipFill>
          <p:spPr>
            <a:xfrm>
              <a:off x="4306940" y="3522351"/>
              <a:ext cx="637375" cy="637375"/>
            </a:xfrm>
            <a:prstGeom prst="rect">
              <a:avLst/>
            </a:prstGeom>
          </p:spPr>
        </p:pic>
      </p:grpSp>
      <p:sp>
        <p:nvSpPr>
          <p:cNvPr id="7" name="TextBox 6">
            <a:extLst>
              <a:ext uri="{FF2B5EF4-FFF2-40B4-BE49-F238E27FC236}">
                <a16:creationId xmlns:a16="http://schemas.microsoft.com/office/drawing/2014/main" id="{7EB90470-C0F5-7AC1-8262-0590D11CB752}"/>
              </a:ext>
            </a:extLst>
          </p:cNvPr>
          <p:cNvSpPr txBox="1"/>
          <p:nvPr/>
        </p:nvSpPr>
        <p:spPr>
          <a:xfrm>
            <a:off x="4306940" y="4254345"/>
            <a:ext cx="3089984" cy="1077218"/>
          </a:xfrm>
          <a:prstGeom prst="rect">
            <a:avLst/>
          </a:prstGeom>
          <a:noFill/>
        </p:spPr>
        <p:txBody>
          <a:bodyPr wrap="square" rtlCol="0">
            <a:spAutoFit/>
          </a:bodyPr>
          <a:lstStyle/>
          <a:p>
            <a:r>
              <a:rPr lang="en-US" sz="2000" b="1" dirty="0"/>
              <a:t>Session Recordings</a:t>
            </a:r>
          </a:p>
          <a:p>
            <a:endParaRPr lang="en-US" sz="800" b="1" dirty="0"/>
          </a:p>
          <a:p>
            <a:pPr marL="171450" indent="-171450">
              <a:buFont typeface="Arial" panose="020B0604020202020204" pitchFamily="34" charset="0"/>
              <a:buChar char="•"/>
            </a:pPr>
            <a:r>
              <a:rPr lang="en-US" sz="1200" dirty="0"/>
              <a:t>Sessions are being recorded. </a:t>
            </a:r>
          </a:p>
          <a:p>
            <a:pPr marL="171450" indent="-171450">
              <a:buFont typeface="Arial" panose="020B0604020202020204" pitchFamily="34" charset="0"/>
              <a:buChar char="•"/>
            </a:pPr>
            <a:r>
              <a:rPr lang="en-US" sz="1200" dirty="0"/>
              <a:t>An email will be sent with access and viewing instructions after the summit.</a:t>
            </a:r>
          </a:p>
        </p:txBody>
      </p:sp>
      <p:grpSp>
        <p:nvGrpSpPr>
          <p:cNvPr id="3" name="Group 2">
            <a:extLst>
              <a:ext uri="{FF2B5EF4-FFF2-40B4-BE49-F238E27FC236}">
                <a16:creationId xmlns:a16="http://schemas.microsoft.com/office/drawing/2014/main" id="{0350646E-39F8-64DB-25E8-AA9EF2A7F44B}"/>
              </a:ext>
              <a:ext uri="{C183D7F6-B498-43B3-948B-1728B52AA6E4}">
                <adec:decorative xmlns:adec="http://schemas.microsoft.com/office/drawing/2017/decorative" val="1"/>
              </a:ext>
            </a:extLst>
          </p:cNvPr>
          <p:cNvGrpSpPr/>
          <p:nvPr/>
        </p:nvGrpSpPr>
        <p:grpSpPr>
          <a:xfrm>
            <a:off x="7761725" y="3625159"/>
            <a:ext cx="2906363" cy="629186"/>
            <a:chOff x="7735171" y="1118751"/>
            <a:chExt cx="2906363" cy="629186"/>
          </a:xfrm>
        </p:grpSpPr>
        <p:cxnSp>
          <p:nvCxnSpPr>
            <p:cNvPr id="4" name="Straight Connector 3">
              <a:extLst>
                <a:ext uri="{FF2B5EF4-FFF2-40B4-BE49-F238E27FC236}">
                  <a16:creationId xmlns:a16="http://schemas.microsoft.com/office/drawing/2014/main" id="{F73C4312-7787-C7B6-891D-EDEB5579EBD8}"/>
                </a:ext>
                <a:ext uri="{C183D7F6-B498-43B3-948B-1728B52AA6E4}">
                  <adec:decorative xmlns:adec="http://schemas.microsoft.com/office/drawing/2017/decorative" val="1"/>
                </a:ext>
              </a:extLst>
            </p:cNvPr>
            <p:cNvCxnSpPr/>
            <p:nvPr/>
          </p:nvCxnSpPr>
          <p:spPr>
            <a:xfrm>
              <a:off x="7735171" y="1747937"/>
              <a:ext cx="2906363"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C8467EC-B1B7-1D70-FE1D-8379BB413A6D}"/>
                </a:ext>
              </a:extLst>
            </p:cNvPr>
            <p:cNvPicPr>
              <a:picLocks noChangeAspect="1"/>
            </p:cNvPicPr>
            <p:nvPr/>
          </p:nvPicPr>
          <p:blipFill>
            <a:blip r:embed="rId8">
              <a:duotone>
                <a:schemeClr val="accent4">
                  <a:shade val="45000"/>
                  <a:satMod val="135000"/>
                </a:schemeClr>
                <a:prstClr val="white"/>
              </a:duotone>
            </a:blip>
            <a:srcRect/>
            <a:stretch/>
          </p:blipFill>
          <p:spPr>
            <a:xfrm>
              <a:off x="7735171" y="1118751"/>
              <a:ext cx="546733" cy="546733"/>
            </a:xfrm>
            <a:prstGeom prst="rect">
              <a:avLst/>
            </a:prstGeom>
          </p:spPr>
        </p:pic>
      </p:grpSp>
      <p:sp>
        <p:nvSpPr>
          <p:cNvPr id="16" name="TextBox 15">
            <a:extLst>
              <a:ext uri="{FF2B5EF4-FFF2-40B4-BE49-F238E27FC236}">
                <a16:creationId xmlns:a16="http://schemas.microsoft.com/office/drawing/2014/main" id="{A29A7A32-C8CB-C200-4909-CE5A9F407D60}"/>
              </a:ext>
            </a:extLst>
          </p:cNvPr>
          <p:cNvSpPr txBox="1"/>
          <p:nvPr/>
        </p:nvSpPr>
        <p:spPr>
          <a:xfrm>
            <a:off x="7761725" y="4278639"/>
            <a:ext cx="3116538" cy="1631216"/>
          </a:xfrm>
          <a:prstGeom prst="rect">
            <a:avLst/>
          </a:prstGeom>
          <a:noFill/>
        </p:spPr>
        <p:txBody>
          <a:bodyPr wrap="square" rtlCol="0">
            <a:spAutoFit/>
          </a:bodyPr>
          <a:lstStyle/>
          <a:p>
            <a:r>
              <a:rPr lang="en-US" sz="2000" b="1"/>
              <a:t>New! SHRM Credits</a:t>
            </a:r>
          </a:p>
          <a:p>
            <a:endParaRPr lang="en-US" sz="800" b="1"/>
          </a:p>
          <a:p>
            <a:pPr marL="171450" indent="-171450">
              <a:buFont typeface="Arial" panose="020B0604020202020204" pitchFamily="34" charset="0"/>
              <a:buChar char="•"/>
            </a:pPr>
            <a:r>
              <a:rPr lang="en-US" sz="1200"/>
              <a:t>SHRM recertification credits are approved for this event.</a:t>
            </a:r>
          </a:p>
          <a:p>
            <a:pPr marL="171450" indent="-171450">
              <a:buFont typeface="Arial" panose="020B0604020202020204" pitchFamily="34" charset="0"/>
              <a:buChar char="•"/>
            </a:pPr>
            <a:r>
              <a:rPr lang="en-US" sz="1200"/>
              <a:t>To receive credit, attend each session live and fill out the feedback survey which will be sent after each day of the Summit.</a:t>
            </a:r>
            <a:endParaRPr lang="en-US" sz="1600"/>
          </a:p>
        </p:txBody>
      </p:sp>
      <p:grpSp>
        <p:nvGrpSpPr>
          <p:cNvPr id="17" name="Arrows" descr="Four neon blue to neon green arrows pointing right.">
            <a:extLst>
              <a:ext uri="{FF2B5EF4-FFF2-40B4-BE49-F238E27FC236}">
                <a16:creationId xmlns:a16="http://schemas.microsoft.com/office/drawing/2014/main" id="{B03E45EE-6C39-D4C1-16F4-74B2BCB915B7}"/>
              </a:ext>
            </a:extLst>
          </p:cNvPr>
          <p:cNvGrpSpPr/>
          <p:nvPr/>
        </p:nvGrpSpPr>
        <p:grpSpPr>
          <a:xfrm>
            <a:off x="10312452" y="190269"/>
            <a:ext cx="1674969" cy="621586"/>
            <a:chOff x="624254" y="5398477"/>
            <a:chExt cx="2741265" cy="1230924"/>
          </a:xfrm>
          <a:gradFill flip="none" rotWithShape="1">
            <a:gsLst>
              <a:gs pos="0">
                <a:srgbClr val="4CE35C"/>
              </a:gs>
              <a:gs pos="100000">
                <a:srgbClr val="0066CC"/>
              </a:gs>
            </a:gsLst>
            <a:lin ang="10800000" scaled="0"/>
            <a:tileRect/>
          </a:gradFill>
        </p:grpSpPr>
        <p:sp>
          <p:nvSpPr>
            <p:cNvPr id="18" name="Chevron 17">
              <a:extLst>
                <a:ext uri="{FF2B5EF4-FFF2-40B4-BE49-F238E27FC236}">
                  <a16:creationId xmlns:a16="http://schemas.microsoft.com/office/drawing/2014/main" id="{FA808D0B-A976-A792-3998-16E02768A18A}"/>
                </a:ext>
              </a:extLst>
            </p:cNvPr>
            <p:cNvSpPr/>
            <p:nvPr/>
          </p:nvSpPr>
          <p:spPr>
            <a:xfrm>
              <a:off x="624254" y="5398477"/>
              <a:ext cx="879231" cy="122213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8">
              <a:extLst>
                <a:ext uri="{FF2B5EF4-FFF2-40B4-BE49-F238E27FC236}">
                  <a16:creationId xmlns:a16="http://schemas.microsoft.com/office/drawing/2014/main" id="{0A3B48F6-B1BD-B61A-090A-C88EF85F09AF}"/>
                </a:ext>
              </a:extLst>
            </p:cNvPr>
            <p:cNvSpPr/>
            <p:nvPr/>
          </p:nvSpPr>
          <p:spPr>
            <a:xfrm>
              <a:off x="1248508" y="5398477"/>
              <a:ext cx="879231" cy="122213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9">
              <a:extLst>
                <a:ext uri="{FF2B5EF4-FFF2-40B4-BE49-F238E27FC236}">
                  <a16:creationId xmlns:a16="http://schemas.microsoft.com/office/drawing/2014/main" id="{105F65B8-ADFC-1758-3449-D68EB79F665E}"/>
                </a:ext>
              </a:extLst>
            </p:cNvPr>
            <p:cNvSpPr/>
            <p:nvPr/>
          </p:nvSpPr>
          <p:spPr>
            <a:xfrm>
              <a:off x="1867398" y="5407270"/>
              <a:ext cx="879231" cy="122213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21">
              <a:extLst>
                <a:ext uri="{FF2B5EF4-FFF2-40B4-BE49-F238E27FC236}">
                  <a16:creationId xmlns:a16="http://schemas.microsoft.com/office/drawing/2014/main" id="{BF8C5846-C64B-CC15-6432-CDD9A1867E2D}"/>
                </a:ext>
              </a:extLst>
            </p:cNvPr>
            <p:cNvSpPr/>
            <p:nvPr/>
          </p:nvSpPr>
          <p:spPr>
            <a:xfrm>
              <a:off x="2486288" y="5398477"/>
              <a:ext cx="879231" cy="122213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19273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descr="Right-facing arrow overlaid on a neon green to blue gradient.">
            <a:extLst>
              <a:ext uri="{FF2B5EF4-FFF2-40B4-BE49-F238E27FC236}">
                <a16:creationId xmlns:a16="http://schemas.microsoft.com/office/drawing/2014/main" id="{59BC35FD-3DDD-557B-D963-93590F9394B0}"/>
              </a:ext>
            </a:extLst>
          </p:cNvPr>
          <p:cNvPicPr/>
          <p:nvPr/>
        </p:nvPicPr>
        <p:blipFill>
          <a:blip r:embed="rId3"/>
          <a:stretch>
            <a:fillRect/>
          </a:stretch>
        </p:blipFill>
        <p:spPr>
          <a:xfrm>
            <a:off x="0" y="0"/>
            <a:ext cx="12192000" cy="6858000"/>
          </a:xfrm>
          <a:prstGeom prst="rect">
            <a:avLst/>
          </a:prstGeom>
        </p:spPr>
      </p:pic>
      <p:sp>
        <p:nvSpPr>
          <p:cNvPr id="2" name="Text Image 1"/>
          <p:cNvSpPr>
            <a:spLocks noGrp="1"/>
          </p:cNvSpPr>
          <p:nvPr>
            <p:ph type="title"/>
          </p:nvPr>
        </p:nvSpPr>
        <p:spPr>
          <a:xfrm>
            <a:off x="838200" y="186463"/>
            <a:ext cx="10515600" cy="1325563"/>
          </a:xfrm>
        </p:spPr>
        <p:txBody>
          <a:bodyPr>
            <a:normAutofit/>
          </a:bodyPr>
          <a:lstStyle/>
          <a:p>
            <a:r>
              <a:rPr lang="en-US" sz="4400" dirty="0"/>
              <a:t>Before You Go…</a:t>
            </a:r>
          </a:p>
        </p:txBody>
      </p:sp>
      <p:sp>
        <p:nvSpPr>
          <p:cNvPr id="8" name="Content Copy">
            <a:extLst>
              <a:ext uri="{FF2B5EF4-FFF2-40B4-BE49-F238E27FC236}">
                <a16:creationId xmlns:a16="http://schemas.microsoft.com/office/drawing/2014/main" id="{D0DE723C-42E9-9348-9836-1D2D59720FEF}"/>
              </a:ext>
            </a:extLst>
          </p:cNvPr>
          <p:cNvSpPr txBox="1">
            <a:spLocks/>
          </p:cNvSpPr>
          <p:nvPr/>
        </p:nvSpPr>
        <p:spPr>
          <a:xfrm>
            <a:off x="838200" y="1616654"/>
            <a:ext cx="7749209" cy="43921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rgbClr val="262C6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62C6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62C65"/>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1600"/>
              </a:spcBef>
              <a:buFont typeface="Arial"/>
              <a:buNone/>
            </a:pPr>
            <a:r>
              <a:rPr lang="en-US" sz="2400" b="1" dirty="0">
                <a:solidFill>
                  <a:schemeClr val="tx2"/>
                </a:solidFill>
                <a:latin typeface="Arial" panose="020B0604020202020204" pitchFamily="34" charset="0"/>
                <a:cs typeface="Arial" panose="020B0604020202020204" pitchFamily="34" charset="0"/>
              </a:rPr>
              <a:t>How was today’s INsider Summit experience?</a:t>
            </a:r>
          </a:p>
          <a:p>
            <a:pPr marL="0" indent="0">
              <a:lnSpc>
                <a:spcPct val="120000"/>
              </a:lnSpc>
              <a:spcBef>
                <a:spcPts val="1600"/>
              </a:spcBef>
              <a:buFont typeface="Arial"/>
              <a:buNone/>
            </a:pPr>
            <a:endParaRPr lang="en-US" sz="700" dirty="0">
              <a:solidFill>
                <a:srgbClr val="002060"/>
              </a:solidFill>
              <a:latin typeface="+mj-lt"/>
              <a:cs typeface="Objektiv Mk2 Medium" panose="020B0502020204020203" pitchFamily="34" charset="77"/>
            </a:endParaRPr>
          </a:p>
          <a:p>
            <a:pPr marL="0" indent="0">
              <a:lnSpc>
                <a:spcPct val="100000"/>
              </a:lnSpc>
              <a:spcBef>
                <a:spcPts val="1600"/>
              </a:spcBef>
              <a:buFont typeface="Arial"/>
              <a:buNone/>
            </a:pPr>
            <a:r>
              <a:rPr lang="en-US" sz="2000" dirty="0">
                <a:solidFill>
                  <a:srgbClr val="002060"/>
                </a:solidFill>
                <a:latin typeface="+mj-lt"/>
                <a:cs typeface="Objektiv Mk2 Medium" panose="020B0502020204020203" pitchFamily="34" charset="77"/>
              </a:rPr>
              <a:t>Please give us your feedback!</a:t>
            </a:r>
          </a:p>
          <a:p>
            <a:pPr marL="0" indent="0">
              <a:lnSpc>
                <a:spcPct val="100000"/>
              </a:lnSpc>
              <a:spcBef>
                <a:spcPts val="1600"/>
              </a:spcBef>
              <a:buFont typeface="Arial"/>
              <a:buNone/>
            </a:pPr>
            <a:r>
              <a:rPr lang="en-US" sz="2000" dirty="0">
                <a:solidFill>
                  <a:srgbClr val="002060"/>
                </a:solidFill>
                <a:latin typeface="+mj-lt"/>
                <a:cs typeface="Objektiv Mk2 Medium" panose="020B0502020204020203" pitchFamily="34" charset="77"/>
              </a:rPr>
              <a:t>Scan the QR code below or access the </a:t>
            </a:r>
            <a:r>
              <a:rPr lang="en-US" sz="2000" dirty="0">
                <a:solidFill>
                  <a:srgbClr val="002060"/>
                </a:solidFill>
                <a:latin typeface="+mj-lt"/>
                <a:cs typeface="Objektiv Mk2 Medium" panose="020B0502020204020203" pitchFamily="34" charset="77"/>
                <a:hlinkClick r:id="rId4"/>
              </a:rPr>
              <a:t>survey link</a:t>
            </a:r>
            <a:r>
              <a:rPr lang="en-US" sz="2000" dirty="0">
                <a:solidFill>
                  <a:srgbClr val="002060"/>
                </a:solidFill>
                <a:latin typeface="+mj-lt"/>
                <a:cs typeface="Objektiv Mk2 Medium" panose="020B0502020204020203" pitchFamily="34" charset="77"/>
              </a:rPr>
              <a:t>.</a:t>
            </a:r>
          </a:p>
          <a:p>
            <a:pPr marL="0" indent="0">
              <a:lnSpc>
                <a:spcPct val="100000"/>
              </a:lnSpc>
              <a:spcBef>
                <a:spcPts val="1600"/>
              </a:spcBef>
              <a:buFont typeface="Arial"/>
              <a:buNone/>
            </a:pPr>
            <a:endParaRPr lang="en-US" sz="2000" dirty="0">
              <a:solidFill>
                <a:srgbClr val="002060"/>
              </a:solidFill>
              <a:latin typeface="+mj-lt"/>
              <a:cs typeface="Objektiv Mk2 Medium" panose="020B0502020204020203" pitchFamily="34" charset="77"/>
            </a:endParaRPr>
          </a:p>
          <a:p>
            <a:pPr marL="0" indent="0">
              <a:lnSpc>
                <a:spcPct val="100000"/>
              </a:lnSpc>
              <a:spcBef>
                <a:spcPts val="1600"/>
              </a:spcBef>
              <a:buFont typeface="Arial"/>
              <a:buNone/>
            </a:pPr>
            <a:endParaRPr lang="en-US" sz="2000" dirty="0">
              <a:solidFill>
                <a:srgbClr val="002060"/>
              </a:solidFill>
              <a:latin typeface="+mj-lt"/>
              <a:cs typeface="Objektiv Mk2 Medium" panose="020B0502020204020203" pitchFamily="34" charset="77"/>
            </a:endParaRPr>
          </a:p>
          <a:p>
            <a:pPr marL="0" indent="0">
              <a:lnSpc>
                <a:spcPct val="100000"/>
              </a:lnSpc>
              <a:spcBef>
                <a:spcPts val="1600"/>
              </a:spcBef>
              <a:buFont typeface="Arial"/>
              <a:buNone/>
            </a:pPr>
            <a:endParaRPr lang="en-US" sz="2000" dirty="0">
              <a:solidFill>
                <a:srgbClr val="002060"/>
              </a:solidFill>
              <a:latin typeface="+mj-lt"/>
              <a:cs typeface="Objektiv Mk2 Medium" panose="020B0502020204020203" pitchFamily="34" charset="77"/>
            </a:endParaRPr>
          </a:p>
        </p:txBody>
      </p:sp>
      <p:cxnSp>
        <p:nvCxnSpPr>
          <p:cNvPr id="7" name="Straight Connector 6">
            <a:extLst>
              <a:ext uri="{FF2B5EF4-FFF2-40B4-BE49-F238E27FC236}">
                <a16:creationId xmlns:a16="http://schemas.microsoft.com/office/drawing/2014/main" id="{B1A63145-FA15-E344-B5BC-43C393A23D6D}"/>
              </a:ext>
              <a:ext uri="{C183D7F6-B498-43B3-948B-1728B52AA6E4}">
                <adec:decorative xmlns:adec="http://schemas.microsoft.com/office/drawing/2017/decorative" val="1"/>
              </a:ext>
            </a:extLst>
          </p:cNvPr>
          <p:cNvCxnSpPr/>
          <p:nvPr/>
        </p:nvCxnSpPr>
        <p:spPr>
          <a:xfrm>
            <a:off x="575949" y="2260449"/>
            <a:ext cx="2401953"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descr="QR Code leading to the INsider Summit participant survey: https://forms.office.com/r/eXWGK2uuyT">
            <a:extLst>
              <a:ext uri="{FF2B5EF4-FFF2-40B4-BE49-F238E27FC236}">
                <a16:creationId xmlns:a16="http://schemas.microsoft.com/office/drawing/2014/main" id="{74B71E5A-05AD-C494-D164-B1A08A605878}"/>
              </a:ext>
            </a:extLst>
          </p:cNvPr>
          <p:cNvPicPr>
            <a:picLocks noChangeAspect="1"/>
          </p:cNvPicPr>
          <p:nvPr/>
        </p:nvPicPr>
        <p:blipFill>
          <a:blip r:embed="rId5"/>
          <a:stretch>
            <a:fillRect/>
          </a:stretch>
        </p:blipFill>
        <p:spPr>
          <a:xfrm>
            <a:off x="3780324" y="3688087"/>
            <a:ext cx="1864959" cy="2425296"/>
          </a:xfrm>
          <a:prstGeom prst="rect">
            <a:avLst/>
          </a:prstGeom>
        </p:spPr>
      </p:pic>
    </p:spTree>
    <p:extLst>
      <p:ext uri="{BB962C8B-B14F-4D97-AF65-F5344CB8AC3E}">
        <p14:creationId xmlns:p14="http://schemas.microsoft.com/office/powerpoint/2010/main" val="2540197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B575BE-5FAC-6A52-3C62-EF86857E85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7" name="Title 6">
            <a:extLst>
              <a:ext uri="{FF2B5EF4-FFF2-40B4-BE49-F238E27FC236}">
                <a16:creationId xmlns:a16="http://schemas.microsoft.com/office/drawing/2014/main" id="{F4A54D94-9968-F44D-86BF-66B20C2FE1F3}"/>
              </a:ext>
            </a:extLst>
          </p:cNvPr>
          <p:cNvSpPr>
            <a:spLocks noGrp="1"/>
          </p:cNvSpPr>
          <p:nvPr>
            <p:ph type="title"/>
          </p:nvPr>
        </p:nvSpPr>
        <p:spPr>
          <a:xfrm>
            <a:off x="838200" y="1233204"/>
            <a:ext cx="10515600" cy="3607267"/>
          </a:xfrm>
        </p:spPr>
        <p:txBody>
          <a:bodyPr anchor="ctr">
            <a:noAutofit/>
          </a:bodyPr>
          <a:lstStyle/>
          <a:p>
            <a:pPr lvl="0" algn="ctr">
              <a:lnSpc>
                <a:spcPct val="100000"/>
              </a:lnSpc>
              <a:spcBef>
                <a:spcPts val="0"/>
              </a:spcBef>
            </a:pPr>
            <a:r>
              <a:rPr lang="en-US" sz="7300" dirty="0">
                <a:solidFill>
                  <a:prstClr val="white"/>
                </a:solidFill>
                <a:latin typeface="Arial Black" panose="020B0604020202020204" pitchFamily="34" charset="0"/>
                <a:ea typeface="+mn-ea"/>
                <a:cs typeface="Arial Black" panose="020B0604020202020204" pitchFamily="34" charset="0"/>
              </a:rPr>
              <a:t>See You in July!</a:t>
            </a:r>
            <a:endParaRPr lang="en-US" sz="2000" dirty="0"/>
          </a:p>
        </p:txBody>
      </p:sp>
      <p:pic>
        <p:nvPicPr>
          <p:cNvPr id="2" name="Picture 1" descr="Disability:IN Inclusion Works logo">
            <a:extLst>
              <a:ext uri="{FF2B5EF4-FFF2-40B4-BE49-F238E27FC236}">
                <a16:creationId xmlns:a16="http://schemas.microsoft.com/office/drawing/2014/main" id="{A0E20682-F866-4913-8813-A16B3BC379E1}"/>
              </a:ext>
            </a:extLst>
          </p:cNvPr>
          <p:cNvPicPr>
            <a:picLocks noChangeAspect="1"/>
          </p:cNvPicPr>
          <p:nvPr/>
        </p:nvPicPr>
        <p:blipFill>
          <a:blip r:embed="rId4"/>
          <a:srcRect l="46924"/>
          <a:stretch>
            <a:fillRect/>
          </a:stretch>
        </p:blipFill>
        <p:spPr>
          <a:xfrm>
            <a:off x="2570205" y="5399904"/>
            <a:ext cx="2463750" cy="1328460"/>
          </a:xfrm>
          <a:prstGeom prst="rect">
            <a:avLst/>
          </a:prstGeom>
        </p:spPr>
      </p:pic>
    </p:spTree>
    <p:extLst>
      <p:ext uri="{BB962C8B-B14F-4D97-AF65-F5344CB8AC3E}">
        <p14:creationId xmlns:p14="http://schemas.microsoft.com/office/powerpoint/2010/main" val="927976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274BC-C64B-6D91-BE84-E1C0C175366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98784A8-944A-7AA4-C95C-6A4103517A8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8BB77227-D67B-0EA1-80D5-4A37FF446CB6}"/>
              </a:ext>
            </a:extLst>
          </p:cNvPr>
          <p:cNvSpPr>
            <a:spLocks noGrp="1"/>
          </p:cNvSpPr>
          <p:nvPr>
            <p:ph type="title"/>
          </p:nvPr>
        </p:nvSpPr>
        <p:spPr>
          <a:xfrm>
            <a:off x="426769" y="331454"/>
            <a:ext cx="7343285" cy="1325563"/>
          </a:xfrm>
        </p:spPr>
        <p:txBody>
          <a:bodyPr>
            <a:normAutofit/>
          </a:bodyPr>
          <a:lstStyle/>
          <a:p>
            <a:r>
              <a:rPr lang="en-US" sz="4400" dirty="0"/>
              <a:t>Today’s Agenda</a:t>
            </a:r>
            <a:br>
              <a:rPr lang="en-US" sz="4400" dirty="0"/>
            </a:br>
            <a:r>
              <a:rPr lang="en-US" sz="2800" dirty="0">
                <a:solidFill>
                  <a:schemeClr val="accent2"/>
                </a:solidFill>
              </a:rPr>
              <a:t>Wednesday, February 18</a:t>
            </a:r>
            <a:endParaRPr lang="en-US" sz="4400" dirty="0">
              <a:solidFill>
                <a:schemeClr val="accent2"/>
              </a:solidFill>
            </a:endParaRPr>
          </a:p>
        </p:txBody>
      </p:sp>
      <p:sp>
        <p:nvSpPr>
          <p:cNvPr id="9" name="Content Placeholder 2">
            <a:extLst>
              <a:ext uri="{FF2B5EF4-FFF2-40B4-BE49-F238E27FC236}">
                <a16:creationId xmlns:a16="http://schemas.microsoft.com/office/drawing/2014/main" id="{32440C84-054C-99B2-4410-B08BA8FB6F42}"/>
              </a:ext>
            </a:extLst>
          </p:cNvPr>
          <p:cNvSpPr txBox="1">
            <a:spLocks/>
          </p:cNvSpPr>
          <p:nvPr/>
        </p:nvSpPr>
        <p:spPr>
          <a:xfrm>
            <a:off x="426769" y="1980934"/>
            <a:ext cx="7813341" cy="14641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rgbClr val="262C6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62C6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62C65"/>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None/>
            </a:pPr>
            <a:r>
              <a:rPr lang="en-US" sz="2000" b="1" dirty="0">
                <a:solidFill>
                  <a:srgbClr val="0066CC"/>
                </a:solidFill>
                <a:latin typeface="+mj-lt"/>
                <a:cs typeface="Arial Black" panose="020B0604020202020204" pitchFamily="34" charset="0"/>
              </a:rPr>
              <a:t>10:00 	</a:t>
            </a:r>
            <a:r>
              <a:rPr lang="en-US" sz="2000" b="1" dirty="0">
                <a:solidFill>
                  <a:schemeClr val="accent1"/>
                </a:solidFill>
                <a:latin typeface="+mj-lt"/>
                <a:cs typeface="Arial Black" panose="020B0604020202020204" pitchFamily="34" charset="0"/>
              </a:rPr>
              <a:t>Opening Keynotes: Baptist Health &amp; Tripadvisor</a:t>
            </a:r>
          </a:p>
          <a:p>
            <a:pPr marL="0" indent="0">
              <a:spcAft>
                <a:spcPts val="600"/>
              </a:spcAft>
              <a:buNone/>
            </a:pPr>
            <a:endParaRPr lang="en-US" sz="800" b="1" dirty="0">
              <a:solidFill>
                <a:srgbClr val="0066CC"/>
              </a:solidFill>
              <a:latin typeface="+mj-lt"/>
              <a:cs typeface="Arial Black" panose="020B0604020202020204" pitchFamily="34" charset="0"/>
            </a:endParaRPr>
          </a:p>
          <a:p>
            <a:pPr marL="0" indent="0">
              <a:spcAft>
                <a:spcPts val="600"/>
              </a:spcAft>
              <a:buNone/>
            </a:pPr>
            <a:r>
              <a:rPr lang="en-US" sz="2000" b="1" dirty="0">
                <a:solidFill>
                  <a:srgbClr val="0066CC"/>
                </a:solidFill>
                <a:latin typeface="+mj-lt"/>
                <a:cs typeface="Arial Black" panose="020B0604020202020204" pitchFamily="34" charset="0"/>
              </a:rPr>
              <a:t>10:45	</a:t>
            </a:r>
            <a:r>
              <a:rPr lang="en-US" sz="2000" b="1" dirty="0">
                <a:solidFill>
                  <a:schemeClr val="accent1"/>
                </a:solidFill>
                <a:latin typeface="+mj-lt"/>
                <a:cs typeface="Arial Black" panose="020B0604020202020204" pitchFamily="34" charset="0"/>
              </a:rPr>
              <a:t>Unseen, Not Unsupported: Accommodating 	Employees with Chronic Illness and Non-Apparent 	Disabilities </a:t>
            </a:r>
          </a:p>
          <a:p>
            <a:pPr marL="0" indent="0">
              <a:spcAft>
                <a:spcPts val="600"/>
              </a:spcAft>
              <a:buNone/>
            </a:pPr>
            <a:endParaRPr lang="en-US" sz="800" b="1" dirty="0">
              <a:solidFill>
                <a:srgbClr val="0066CC"/>
              </a:solidFill>
              <a:latin typeface="+mj-lt"/>
              <a:cs typeface="Arial Black" panose="020B0604020202020204" pitchFamily="34" charset="0"/>
            </a:endParaRPr>
          </a:p>
          <a:p>
            <a:pPr marL="0" indent="0">
              <a:spcAft>
                <a:spcPts val="600"/>
              </a:spcAft>
              <a:buNone/>
            </a:pPr>
            <a:r>
              <a:rPr lang="en-US" sz="2000" b="1" dirty="0">
                <a:solidFill>
                  <a:srgbClr val="0066CC"/>
                </a:solidFill>
                <a:latin typeface="+mj-lt"/>
                <a:cs typeface="Arial Black" panose="020B0604020202020204" pitchFamily="34" charset="0"/>
              </a:rPr>
              <a:t>12:00 	</a:t>
            </a:r>
            <a:r>
              <a:rPr lang="en-US" sz="2000" b="1" dirty="0">
                <a:solidFill>
                  <a:schemeClr val="accent1"/>
                </a:solidFill>
                <a:latin typeface="+mj-lt"/>
                <a:cs typeface="Arial Black" panose="020B0604020202020204" pitchFamily="34" charset="0"/>
              </a:rPr>
              <a:t>Shift by Shift: What it Takes to Create 	Accessible Workplaces for Hourly Employees </a:t>
            </a:r>
          </a:p>
          <a:p>
            <a:pPr marL="0" indent="0">
              <a:spcAft>
                <a:spcPts val="600"/>
              </a:spcAft>
              <a:buNone/>
            </a:pPr>
            <a:endParaRPr lang="en-US" sz="800" b="1" dirty="0">
              <a:solidFill>
                <a:srgbClr val="0066CC"/>
              </a:solidFill>
              <a:latin typeface="+mj-lt"/>
              <a:cs typeface="Arial Black" panose="020B0604020202020204" pitchFamily="34" charset="0"/>
            </a:endParaRPr>
          </a:p>
          <a:p>
            <a:pPr marL="0" indent="0">
              <a:spcAft>
                <a:spcPts val="600"/>
              </a:spcAft>
              <a:buNone/>
            </a:pPr>
            <a:r>
              <a:rPr lang="en-US" sz="2000" b="1" dirty="0">
                <a:solidFill>
                  <a:srgbClr val="0066CC"/>
                </a:solidFill>
                <a:latin typeface="+mj-lt"/>
                <a:cs typeface="Arial Black" panose="020B0604020202020204" pitchFamily="34" charset="0"/>
              </a:rPr>
              <a:t>  1:00	</a:t>
            </a:r>
            <a:r>
              <a:rPr lang="en-US" sz="2000" b="1" dirty="0">
                <a:solidFill>
                  <a:schemeClr val="accent1"/>
                </a:solidFill>
                <a:latin typeface="+mj-lt"/>
                <a:cs typeface="Arial Black" panose="020B0604020202020204" pitchFamily="34" charset="0"/>
              </a:rPr>
              <a:t>Space to Breathe: Building and Managing Sensory 	Rooms that Work</a:t>
            </a:r>
          </a:p>
          <a:p>
            <a:pPr marL="0" indent="0">
              <a:spcAft>
                <a:spcPts val="600"/>
              </a:spcAft>
              <a:buNone/>
            </a:pPr>
            <a:endParaRPr lang="en-US" sz="800" dirty="0">
              <a:solidFill>
                <a:schemeClr val="tx1"/>
              </a:solidFill>
              <a:latin typeface="Arial" panose="020B0604020202020204" pitchFamily="34" charset="0"/>
              <a:cs typeface="Arial" panose="020B0604020202020204" pitchFamily="34" charset="0"/>
            </a:endParaRPr>
          </a:p>
          <a:p>
            <a:pPr marL="0" indent="0">
              <a:spcAft>
                <a:spcPts val="600"/>
              </a:spcAft>
              <a:buNone/>
            </a:pPr>
            <a:r>
              <a:rPr lang="en-US" sz="2000" dirty="0">
                <a:solidFill>
                  <a:schemeClr val="tx1"/>
                </a:solidFill>
                <a:latin typeface="Arial" panose="020B0604020202020204" pitchFamily="34" charset="0"/>
                <a:cs typeface="Arial" panose="020B0604020202020204" pitchFamily="34" charset="0"/>
              </a:rPr>
              <a:t>*all times EST</a:t>
            </a:r>
          </a:p>
        </p:txBody>
      </p:sp>
      <p:pic>
        <p:nvPicPr>
          <p:cNvPr id="19" name="Picture 18" descr="Disability:IN notebook and pencil icon">
            <a:extLst>
              <a:ext uri="{FF2B5EF4-FFF2-40B4-BE49-F238E27FC236}">
                <a16:creationId xmlns:a16="http://schemas.microsoft.com/office/drawing/2014/main" id="{0065D0B9-67E8-1A5E-AC3E-99E1C4243FE7}"/>
              </a:ext>
            </a:extLst>
          </p:cNvPr>
          <p:cNvPicPr>
            <a:picLocks noChangeAspect="1"/>
          </p:cNvPicPr>
          <p:nvPr/>
        </p:nvPicPr>
        <p:blipFill>
          <a:blip r:embed="rId3"/>
          <a:stretch>
            <a:fillRect/>
          </a:stretch>
        </p:blipFill>
        <p:spPr>
          <a:xfrm>
            <a:off x="9416937" y="331454"/>
            <a:ext cx="1834863" cy="1834863"/>
          </a:xfrm>
          <a:prstGeom prst="rect">
            <a:avLst/>
          </a:prstGeom>
        </p:spPr>
      </p:pic>
      <p:pic>
        <p:nvPicPr>
          <p:cNvPr id="17" name="Picture 16" descr="Business briefcase icon">
            <a:extLst>
              <a:ext uri="{FF2B5EF4-FFF2-40B4-BE49-F238E27FC236}">
                <a16:creationId xmlns:a16="http://schemas.microsoft.com/office/drawing/2014/main" id="{FAAEA96D-0A93-BADD-B916-1E0CAD1648FA}"/>
              </a:ext>
            </a:extLst>
          </p:cNvPr>
          <p:cNvPicPr>
            <a:picLocks noChangeAspect="1"/>
          </p:cNvPicPr>
          <p:nvPr/>
        </p:nvPicPr>
        <p:blipFill>
          <a:blip r:embed="rId4"/>
          <a:stretch>
            <a:fillRect/>
          </a:stretch>
        </p:blipFill>
        <p:spPr>
          <a:xfrm>
            <a:off x="8928788" y="2541371"/>
            <a:ext cx="1834863" cy="1834863"/>
          </a:xfrm>
          <a:prstGeom prst="rect">
            <a:avLst/>
          </a:prstGeom>
        </p:spPr>
      </p:pic>
      <p:pic>
        <p:nvPicPr>
          <p:cNvPr id="8" name="Picture 7" descr="Globe networks icon">
            <a:extLst>
              <a:ext uri="{FF2B5EF4-FFF2-40B4-BE49-F238E27FC236}">
                <a16:creationId xmlns:a16="http://schemas.microsoft.com/office/drawing/2014/main" id="{4BBFED04-F7BC-231E-C7EC-56C7C06CE57F}"/>
              </a:ext>
            </a:extLst>
          </p:cNvPr>
          <p:cNvPicPr>
            <a:picLocks noChangeAspect="1"/>
          </p:cNvPicPr>
          <p:nvPr/>
        </p:nvPicPr>
        <p:blipFill>
          <a:blip r:embed="rId5"/>
          <a:stretch>
            <a:fillRect/>
          </a:stretch>
        </p:blipFill>
        <p:spPr>
          <a:xfrm>
            <a:off x="9416937" y="4751288"/>
            <a:ext cx="1834863" cy="1834863"/>
          </a:xfrm>
          <a:prstGeom prst="rect">
            <a:avLst/>
          </a:prstGeom>
        </p:spPr>
      </p:pic>
    </p:spTree>
    <p:extLst>
      <p:ext uri="{BB962C8B-B14F-4D97-AF65-F5344CB8AC3E}">
        <p14:creationId xmlns:p14="http://schemas.microsoft.com/office/powerpoint/2010/main" val="1308060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ark blue waves with neon gradient bar.">
            <a:extLst>
              <a:ext uri="{FF2B5EF4-FFF2-40B4-BE49-F238E27FC236}">
                <a16:creationId xmlns:a16="http://schemas.microsoft.com/office/drawing/2014/main" id="{B03D9186-9EBA-193C-3E8C-EA46168F26DC}"/>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11" name="Actions List">
            <a:extLst>
              <a:ext uri="{FF2B5EF4-FFF2-40B4-BE49-F238E27FC236}">
                <a16:creationId xmlns:a16="http://schemas.microsoft.com/office/drawing/2014/main" id="{3C9E05D7-1F8A-97E8-9EAD-803B0D47B858}"/>
              </a:ext>
            </a:extLst>
          </p:cNvPr>
          <p:cNvSpPr txBox="1">
            <a:spLocks noGrp="1"/>
          </p:cNvSpPr>
          <p:nvPr>
            <p:ph type="title" idx="4294967295"/>
          </p:nvPr>
        </p:nvSpPr>
        <p:spPr>
          <a:xfrm>
            <a:off x="967466" y="71056"/>
            <a:ext cx="1007158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3600" b="1" kern="1200">
                <a:solidFill>
                  <a:srgbClr val="262C6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j-ea"/>
                <a:cs typeface="+mj-cs"/>
              </a:rPr>
              <a:t>Opening Keynotes</a:t>
            </a:r>
          </a:p>
        </p:txBody>
      </p:sp>
      <p:sp>
        <p:nvSpPr>
          <p:cNvPr id="2" name="Subheader 1">
            <a:extLst>
              <a:ext uri="{FF2B5EF4-FFF2-40B4-BE49-F238E27FC236}">
                <a16:creationId xmlns:a16="http://schemas.microsoft.com/office/drawing/2014/main" id="{90C640FD-753D-412E-4E27-2AA5F69E33E6}"/>
              </a:ext>
            </a:extLst>
          </p:cNvPr>
          <p:cNvSpPr/>
          <p:nvPr/>
        </p:nvSpPr>
        <p:spPr>
          <a:xfrm>
            <a:off x="94598" y="1784081"/>
            <a:ext cx="6059945" cy="1413159"/>
          </a:xfrm>
          <a:prstGeom prst="rect">
            <a:avLst/>
          </a:prstGeom>
        </p:spPr>
        <p:txBody>
          <a:bodyPr wrap="square" lIns="91440" tIns="45720" rIns="91440" bIns="45720" anchor="t">
            <a:noAutofit/>
          </a:bodyPr>
          <a:lstStyle/>
          <a:p>
            <a:pPr lvl="1">
              <a:spcAft>
                <a:spcPts val="600"/>
              </a:spcAft>
            </a:pPr>
            <a:r>
              <a:rPr lang="en-US" sz="2800" b="1" dirty="0">
                <a:solidFill>
                  <a:schemeClr val="bg1"/>
                </a:solidFill>
                <a:latin typeface="Arial Black" panose="020B0604020202020204" pitchFamily="34" charset="0"/>
                <a:cs typeface="Arial Black" panose="020B0604020202020204" pitchFamily="34" charset="0"/>
              </a:rPr>
              <a:t>The BRIDGE Program: A High-Impact Model for Hiring and Supporting Neurodiverse Talent in Healthcare </a:t>
            </a:r>
          </a:p>
        </p:txBody>
      </p:sp>
      <p:sp>
        <p:nvSpPr>
          <p:cNvPr id="12" name="Copy 1">
            <a:extLst>
              <a:ext uri="{FF2B5EF4-FFF2-40B4-BE49-F238E27FC236}">
                <a16:creationId xmlns:a16="http://schemas.microsoft.com/office/drawing/2014/main" id="{0B6E042C-A823-AC45-9250-027925A96876}"/>
              </a:ext>
            </a:extLst>
          </p:cNvPr>
          <p:cNvSpPr/>
          <p:nvPr/>
        </p:nvSpPr>
        <p:spPr>
          <a:xfrm>
            <a:off x="536543" y="4147351"/>
            <a:ext cx="5128532" cy="1264159"/>
          </a:xfrm>
          <a:prstGeom prst="rect">
            <a:avLst/>
          </a:prstGeom>
        </p:spPr>
        <p:txBody>
          <a:bodyPr wrap="square" lIns="91440" tIns="45720" rIns="91440" bIns="45720" anchor="t">
            <a:noAutofit/>
          </a:bodyPr>
          <a:lstStyle/>
          <a:p>
            <a:pPr>
              <a:spcAft>
                <a:spcPts val="600"/>
              </a:spcAft>
            </a:pPr>
            <a:r>
              <a:rPr lang="en-US" sz="2400" dirty="0">
                <a:solidFill>
                  <a:schemeClr val="bg1"/>
                </a:solidFill>
                <a:latin typeface="Arial"/>
                <a:cs typeface="Objektiv Mk2" panose="020B0502020204020203" pitchFamily="34" charset="77"/>
              </a:rPr>
              <a:t>Fred Mathieu, Employee Experience Consultant, </a:t>
            </a:r>
            <a:r>
              <a:rPr lang="en-US" sz="2400" b="1" dirty="0">
                <a:solidFill>
                  <a:schemeClr val="bg1"/>
                </a:solidFill>
                <a:latin typeface="Arial"/>
                <a:cs typeface="Objektiv Mk2" panose="020B0502020204020203" pitchFamily="34" charset="77"/>
              </a:rPr>
              <a:t>Baptist Health</a:t>
            </a:r>
          </a:p>
        </p:txBody>
      </p:sp>
      <p:cxnSp>
        <p:nvCxnSpPr>
          <p:cNvPr id="19" name="Straight Connector 18">
            <a:extLst>
              <a:ext uri="{FF2B5EF4-FFF2-40B4-BE49-F238E27FC236}">
                <a16:creationId xmlns:a16="http://schemas.microsoft.com/office/drawing/2014/main" id="{754A0E86-F505-644D-B075-DBFC90E37015}"/>
              </a:ext>
              <a:ext uri="{C183D7F6-B498-43B3-948B-1728B52AA6E4}">
                <adec:decorative xmlns:adec="http://schemas.microsoft.com/office/drawing/2017/decorative" val="1"/>
              </a:ext>
            </a:extLst>
          </p:cNvPr>
          <p:cNvCxnSpPr>
            <a:cxnSpLocks/>
          </p:cNvCxnSpPr>
          <p:nvPr/>
        </p:nvCxnSpPr>
        <p:spPr>
          <a:xfrm>
            <a:off x="373869" y="2109662"/>
            <a:ext cx="0" cy="1600200"/>
          </a:xfrm>
          <a:prstGeom prst="line">
            <a:avLst/>
          </a:prstGeom>
          <a:ln w="28575">
            <a:solidFill>
              <a:srgbClr val="4CE35C"/>
            </a:solidFill>
          </a:ln>
        </p:spPr>
        <p:style>
          <a:lnRef idx="1">
            <a:schemeClr val="accent1"/>
          </a:lnRef>
          <a:fillRef idx="0">
            <a:schemeClr val="accent1"/>
          </a:fillRef>
          <a:effectRef idx="0">
            <a:schemeClr val="accent1"/>
          </a:effectRef>
          <a:fontRef idx="minor">
            <a:schemeClr val="tx1"/>
          </a:fontRef>
        </p:style>
      </p:cxnSp>
      <p:sp>
        <p:nvSpPr>
          <p:cNvPr id="4" name="Subheader 1">
            <a:extLst>
              <a:ext uri="{FF2B5EF4-FFF2-40B4-BE49-F238E27FC236}">
                <a16:creationId xmlns:a16="http://schemas.microsoft.com/office/drawing/2014/main" id="{34ED46C2-99C5-AB97-FB9F-AA1712475BDA}"/>
              </a:ext>
            </a:extLst>
          </p:cNvPr>
          <p:cNvSpPr/>
          <p:nvPr/>
        </p:nvSpPr>
        <p:spPr>
          <a:xfrm>
            <a:off x="6154545" y="1784081"/>
            <a:ext cx="5570476" cy="1413159"/>
          </a:xfrm>
          <a:prstGeom prst="rect">
            <a:avLst/>
          </a:prstGeom>
        </p:spPr>
        <p:txBody>
          <a:bodyPr wrap="square" lIns="91440" tIns="45720" rIns="91440" bIns="45720" anchor="t">
            <a:noAutofit/>
          </a:bodyPr>
          <a:lstStyle/>
          <a:p>
            <a:pPr lvl="1">
              <a:spcAft>
                <a:spcPts val="600"/>
              </a:spcAft>
            </a:pPr>
            <a:r>
              <a:rPr lang="en-US" sz="2800" b="1" dirty="0">
                <a:solidFill>
                  <a:schemeClr val="bg1"/>
                </a:solidFill>
                <a:latin typeface="Arial Black" panose="020B0604020202020204" pitchFamily="34" charset="0"/>
                <a:cs typeface="Arial Black" panose="020B0604020202020204" pitchFamily="34" charset="0"/>
              </a:rPr>
              <a:t>Empowered Minds &amp; Abilities @ERG Evolution &amp; Impact at Tripadvisor Group</a:t>
            </a:r>
          </a:p>
        </p:txBody>
      </p:sp>
      <p:sp>
        <p:nvSpPr>
          <p:cNvPr id="5" name="Copy 1">
            <a:extLst>
              <a:ext uri="{FF2B5EF4-FFF2-40B4-BE49-F238E27FC236}">
                <a16:creationId xmlns:a16="http://schemas.microsoft.com/office/drawing/2014/main" id="{A803C449-28FD-AB7D-F61A-ACBDDA740ACB}"/>
              </a:ext>
            </a:extLst>
          </p:cNvPr>
          <p:cNvSpPr/>
          <p:nvPr/>
        </p:nvSpPr>
        <p:spPr>
          <a:xfrm>
            <a:off x="6596488" y="4150123"/>
            <a:ext cx="5479897" cy="2689166"/>
          </a:xfrm>
          <a:prstGeom prst="rect">
            <a:avLst/>
          </a:prstGeom>
        </p:spPr>
        <p:txBody>
          <a:bodyPr wrap="square" lIns="91440" tIns="45720" rIns="91440" bIns="45720" anchor="t">
            <a:noAutofit/>
          </a:bodyPr>
          <a:lstStyle/>
          <a:p>
            <a:pPr>
              <a:spcAft>
                <a:spcPts val="600"/>
              </a:spcAft>
            </a:pPr>
            <a:r>
              <a:rPr lang="en-US" sz="2400" dirty="0">
                <a:solidFill>
                  <a:schemeClr val="bg1"/>
                </a:solidFill>
                <a:latin typeface="Arial"/>
                <a:cs typeface="Objektiv Mk2" panose="020B0502020204020203" pitchFamily="34" charset="77"/>
              </a:rPr>
              <a:t>Sara Jeong, Creative Manager, Design and Empowered Minds &amp; Abilities @ERG Co-Lead, </a:t>
            </a:r>
            <a:r>
              <a:rPr lang="en-US" sz="2400" b="1" dirty="0">
                <a:solidFill>
                  <a:schemeClr val="bg1"/>
                </a:solidFill>
                <a:latin typeface="Arial"/>
                <a:cs typeface="Objektiv Mk2" panose="020B0502020204020203" pitchFamily="34" charset="77"/>
              </a:rPr>
              <a:t>Tripadvisor</a:t>
            </a:r>
          </a:p>
          <a:p>
            <a:pPr>
              <a:spcAft>
                <a:spcPts val="600"/>
              </a:spcAft>
            </a:pPr>
            <a:endParaRPr lang="en-US" sz="2400" dirty="0">
              <a:solidFill>
                <a:schemeClr val="bg1"/>
              </a:solidFill>
              <a:latin typeface="Arial"/>
              <a:cs typeface="Objektiv Mk2" panose="020B0502020204020203" pitchFamily="34" charset="77"/>
            </a:endParaRPr>
          </a:p>
        </p:txBody>
      </p:sp>
      <p:cxnSp>
        <p:nvCxnSpPr>
          <p:cNvPr id="13" name="Straight Connector 12">
            <a:extLst>
              <a:ext uri="{FF2B5EF4-FFF2-40B4-BE49-F238E27FC236}">
                <a16:creationId xmlns:a16="http://schemas.microsoft.com/office/drawing/2014/main" id="{1AF8F1D5-9882-A83E-80B2-510991CF2247}"/>
              </a:ext>
              <a:ext uri="{C183D7F6-B498-43B3-948B-1728B52AA6E4}">
                <adec:decorative xmlns:adec="http://schemas.microsoft.com/office/drawing/2017/decorative" val="1"/>
              </a:ext>
            </a:extLst>
          </p:cNvPr>
          <p:cNvCxnSpPr>
            <a:cxnSpLocks/>
          </p:cNvCxnSpPr>
          <p:nvPr/>
        </p:nvCxnSpPr>
        <p:spPr>
          <a:xfrm>
            <a:off x="6433815" y="2109662"/>
            <a:ext cx="0" cy="1600200"/>
          </a:xfrm>
          <a:prstGeom prst="line">
            <a:avLst/>
          </a:prstGeom>
          <a:ln w="28575">
            <a:solidFill>
              <a:srgbClr val="4CE35C"/>
            </a:solidFill>
          </a:ln>
        </p:spPr>
        <p:style>
          <a:lnRef idx="1">
            <a:schemeClr val="accent1"/>
          </a:lnRef>
          <a:fillRef idx="0">
            <a:schemeClr val="accent1"/>
          </a:fillRef>
          <a:effectRef idx="0">
            <a:schemeClr val="accent1"/>
          </a:effectRef>
          <a:fontRef idx="minor">
            <a:schemeClr val="tx1"/>
          </a:fontRef>
        </p:style>
      </p:cxnSp>
      <p:sp>
        <p:nvSpPr>
          <p:cNvPr id="15" name="Copy 1">
            <a:extLst>
              <a:ext uri="{FF2B5EF4-FFF2-40B4-BE49-F238E27FC236}">
                <a16:creationId xmlns:a16="http://schemas.microsoft.com/office/drawing/2014/main" id="{82DC7237-2F19-8544-6618-F19806843AC9}"/>
              </a:ext>
            </a:extLst>
          </p:cNvPr>
          <p:cNvSpPr/>
          <p:nvPr/>
        </p:nvSpPr>
        <p:spPr>
          <a:xfrm>
            <a:off x="536543" y="5122165"/>
            <a:ext cx="10147222" cy="1600200"/>
          </a:xfrm>
          <a:prstGeom prst="rect">
            <a:avLst/>
          </a:prstGeom>
        </p:spPr>
        <p:txBody>
          <a:bodyPr wrap="square" lIns="91440" tIns="45720" rIns="91440" bIns="45720" anchor="t">
            <a:noAutofit/>
          </a:bodyPr>
          <a:lstStyle/>
          <a:p>
            <a:pPr>
              <a:spcAft>
                <a:spcPts val="600"/>
              </a:spcAft>
            </a:pPr>
            <a:endParaRPr lang="en-US" sz="2400" dirty="0">
              <a:solidFill>
                <a:schemeClr val="bg1"/>
              </a:solidFill>
              <a:latin typeface="Arial"/>
              <a:cs typeface="Objektiv Mk2" panose="020B0502020204020203" pitchFamily="34" charset="77"/>
            </a:endParaRPr>
          </a:p>
          <a:p>
            <a:pPr>
              <a:spcAft>
                <a:spcPts val="600"/>
              </a:spcAft>
            </a:pPr>
            <a:r>
              <a:rPr lang="en-US" sz="2400" dirty="0">
                <a:solidFill>
                  <a:schemeClr val="bg1"/>
                </a:solidFill>
                <a:latin typeface="Arial"/>
                <a:cs typeface="Objektiv Mk2" panose="020B0502020204020203" pitchFamily="34" charset="77"/>
              </a:rPr>
              <a:t>Moderator:</a:t>
            </a:r>
          </a:p>
          <a:p>
            <a:pPr>
              <a:spcAft>
                <a:spcPts val="600"/>
              </a:spcAft>
            </a:pPr>
            <a:r>
              <a:rPr lang="en-US" sz="2400" dirty="0">
                <a:solidFill>
                  <a:schemeClr val="bg1"/>
                </a:solidFill>
                <a:latin typeface="Arial"/>
                <a:cs typeface="Objektiv Mk2" panose="020B0502020204020203" pitchFamily="34" charset="77"/>
              </a:rPr>
              <a:t>Cara Pelletier, Vice President, Inclusion Works, </a:t>
            </a:r>
            <a:r>
              <a:rPr lang="en-US" sz="2400" b="1" dirty="0">
                <a:solidFill>
                  <a:schemeClr val="bg1"/>
                </a:solidFill>
                <a:latin typeface="Arial"/>
                <a:cs typeface="Objektiv Mk2" panose="020B0502020204020203" pitchFamily="34" charset="77"/>
              </a:rPr>
              <a:t>Disability:IN</a:t>
            </a:r>
          </a:p>
        </p:txBody>
      </p:sp>
    </p:spTree>
    <p:extLst>
      <p:ext uri="{BB962C8B-B14F-4D97-AF65-F5344CB8AC3E}">
        <p14:creationId xmlns:p14="http://schemas.microsoft.com/office/powerpoint/2010/main" val="116176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D48B2E-FF5B-2D4E-8440-14C4BCEC2C83}"/>
              </a:ext>
            </a:extLst>
          </p:cNvPr>
          <p:cNvSpPr>
            <a:spLocks noGrp="1"/>
          </p:cNvSpPr>
          <p:nvPr>
            <p:ph type="title"/>
          </p:nvPr>
        </p:nvSpPr>
        <p:spPr/>
        <p:txBody>
          <a:bodyPr/>
          <a:lstStyle/>
          <a:p>
            <a:r>
              <a:rPr lang="en-US" dirty="0">
                <a:solidFill>
                  <a:schemeClr val="bg1"/>
                </a:solidFill>
              </a:rPr>
              <a:t>The BRIDGE Program</a:t>
            </a:r>
          </a:p>
        </p:txBody>
      </p:sp>
      <p:sp>
        <p:nvSpPr>
          <p:cNvPr id="10" name="Text Placeholder 9">
            <a:extLst>
              <a:ext uri="{FF2B5EF4-FFF2-40B4-BE49-F238E27FC236}">
                <a16:creationId xmlns:a16="http://schemas.microsoft.com/office/drawing/2014/main" id="{96C99191-9A70-174A-B947-8334A355B825}"/>
              </a:ext>
            </a:extLst>
          </p:cNvPr>
          <p:cNvSpPr>
            <a:spLocks noGrp="1"/>
          </p:cNvSpPr>
          <p:nvPr>
            <p:ph type="body" sz="quarter" idx="19"/>
          </p:nvPr>
        </p:nvSpPr>
        <p:spPr/>
        <p:txBody>
          <a:bodyPr/>
          <a:lstStyle/>
          <a:p>
            <a:r>
              <a:rPr lang="en-US" dirty="0">
                <a:solidFill>
                  <a:schemeClr val="tx1"/>
                </a:solidFill>
              </a:rPr>
              <a:t>Fred Mathieu, MHA, MS</a:t>
            </a:r>
          </a:p>
        </p:txBody>
      </p:sp>
      <p:pic>
        <p:nvPicPr>
          <p:cNvPr id="3" name="Picture Placeholder 2" descr="A person and person standing in front of shelves">
            <a:extLst>
              <a:ext uri="{FF2B5EF4-FFF2-40B4-BE49-F238E27FC236}">
                <a16:creationId xmlns:a16="http://schemas.microsoft.com/office/drawing/2014/main" id="{6DCAA657-E722-586C-460B-866CFD3D3188}"/>
              </a:ext>
            </a:extLst>
          </p:cNvPr>
          <p:cNvPicPr>
            <a:picLocks noGrp="1" noChangeAspect="1"/>
          </p:cNvPicPr>
          <p:nvPr>
            <p:ph type="pic" sz="quarter" idx="4294967295"/>
          </p:nvPr>
        </p:nvPicPr>
        <p:blipFill>
          <a:blip r:embed="rId2" cstate="screen">
            <a:extLst>
              <a:ext uri="{28A0092B-C50C-407E-A947-70E740481C1C}">
                <a14:useLocalDpi xmlns:a14="http://schemas.microsoft.com/office/drawing/2010/main"/>
              </a:ext>
            </a:extLst>
          </a:blip>
          <a:srcRect/>
          <a:stretch>
            <a:fillRect/>
          </a:stretch>
        </p:blipFill>
        <p:spPr>
          <a:xfrm>
            <a:off x="6677025" y="0"/>
            <a:ext cx="5514975" cy="6858000"/>
          </a:xfrm>
          <a:custGeom>
            <a:avLst/>
            <a:gdLst>
              <a:gd name="connsiteX0" fmla="*/ 0 w 5147733"/>
              <a:gd name="connsiteY0" fmla="*/ 0 h 6197600"/>
              <a:gd name="connsiteX1" fmla="*/ 5147733 w 5147733"/>
              <a:gd name="connsiteY1" fmla="*/ 0 h 6197600"/>
              <a:gd name="connsiteX2" fmla="*/ 5147733 w 5147733"/>
              <a:gd name="connsiteY2" fmla="*/ 6197600 h 6197600"/>
              <a:gd name="connsiteX3" fmla="*/ 1053503 w 5147733"/>
              <a:gd name="connsiteY3" fmla="*/ 6197600 h 6197600"/>
              <a:gd name="connsiteX4" fmla="*/ 5438 w 5147733"/>
              <a:gd name="connsiteY4" fmla="*/ 5251811 h 6197600"/>
              <a:gd name="connsiteX5" fmla="*/ 0 w 5147733"/>
              <a:gd name="connsiteY5" fmla="*/ 5144117 h 61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7733" h="6197600">
                <a:moveTo>
                  <a:pt x="0" y="0"/>
                </a:moveTo>
                <a:lnTo>
                  <a:pt x="5147733" y="0"/>
                </a:lnTo>
                <a:lnTo>
                  <a:pt x="5147733" y="6197600"/>
                </a:lnTo>
                <a:lnTo>
                  <a:pt x="1053503" y="6197600"/>
                </a:lnTo>
                <a:cubicBezTo>
                  <a:pt x="508034" y="6197600"/>
                  <a:pt x="59388" y="5783047"/>
                  <a:pt x="5438" y="5251811"/>
                </a:cubicBezTo>
                <a:lnTo>
                  <a:pt x="0" y="5144117"/>
                </a:lnTo>
                <a:close/>
              </a:path>
            </a:pathLst>
          </a:custGeom>
          <a:solidFill>
            <a:srgbClr val="BFBFBF"/>
          </a:solidFill>
        </p:spPr>
      </p:pic>
    </p:spTree>
    <p:extLst>
      <p:ext uri="{BB962C8B-B14F-4D97-AF65-F5344CB8AC3E}">
        <p14:creationId xmlns:p14="http://schemas.microsoft.com/office/powerpoint/2010/main" val="2054320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79CAAF2D-C541-E71B-48EE-0C7C6395B358}"/>
              </a:ext>
              <a:ext uri="{C183D7F6-B498-43B3-948B-1728B52AA6E4}">
                <adec:decorative xmlns:adec="http://schemas.microsoft.com/office/drawing/2017/decorative" val="1"/>
              </a:ext>
            </a:extLst>
          </p:cNvPr>
          <p:cNvPicPr>
            <a:picLocks noGrp="1" noChangeAspect="1"/>
          </p:cNvPicPr>
          <p:nvPr>
            <p:ph sz="quarter" idx="12"/>
          </p:nvPr>
        </p:nvPicPr>
        <p:blipFill>
          <a:blip r:embed="rId3">
            <a:extLst>
              <a:ext uri="{28A0092B-C50C-407E-A947-70E740481C1C}">
                <a14:useLocalDpi xmlns:a14="http://schemas.microsoft.com/office/drawing/2010/main"/>
              </a:ext>
            </a:extLst>
          </a:blip>
          <a:stretch>
            <a:fillRect/>
          </a:stretch>
        </p:blipFill>
        <p:spPr>
          <a:xfrm>
            <a:off x="1222271" y="161814"/>
            <a:ext cx="2390035" cy="1947437"/>
          </a:xfrm>
        </p:spPr>
      </p:pic>
      <p:sp>
        <p:nvSpPr>
          <p:cNvPr id="5" name="Content Placeholder 21">
            <a:extLst>
              <a:ext uri="{FF2B5EF4-FFF2-40B4-BE49-F238E27FC236}">
                <a16:creationId xmlns:a16="http://schemas.microsoft.com/office/drawing/2014/main" id="{39E5E6A8-94EF-BF92-58F1-04A32FDCCCB0}"/>
              </a:ext>
            </a:extLst>
          </p:cNvPr>
          <p:cNvSpPr txBox="1">
            <a:spLocks noGrp="1"/>
          </p:cNvSpPr>
          <p:nvPr>
            <p:ph type="title" idx="4294967295"/>
          </p:nvPr>
        </p:nvSpPr>
        <p:spPr>
          <a:xfrm>
            <a:off x="951475" y="2172055"/>
            <a:ext cx="3756834" cy="4301146"/>
          </a:xfrm>
          <a:prstGeom prst="rect">
            <a:avLst/>
          </a:prstGeom>
          <a:solidFill>
            <a:srgbClr val="2BA558"/>
          </a:solidFill>
          <a:ln>
            <a:noFill/>
            <a:prstDash/>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2"/>
                </a:solidFill>
                <a:latin typeface="+mn-lt"/>
                <a:ea typeface="Roboto" panose="02000000000000000000" pitchFamily="2" charset="0"/>
                <a:cs typeface="Segoe UI" panose="020B0502040204020203" pitchFamily="34" charset="0"/>
              </a:defRPr>
            </a:lvl1pPr>
            <a:lvl2pPr marL="0" indent="0" algn="l" defTabSz="914400" rtl="0" eaLnBrk="1" latinLnBrk="0" hangingPunct="1">
              <a:lnSpc>
                <a:spcPct val="100000"/>
              </a:lnSpc>
              <a:spcBef>
                <a:spcPts val="0"/>
              </a:spcBef>
              <a:spcAft>
                <a:spcPts val="1200"/>
              </a:spcAft>
              <a:buClr>
                <a:schemeClr val="accent1"/>
              </a:buClr>
              <a:buFontTx/>
              <a:buNone/>
              <a:tabLst>
                <a:tab pos="280988" algn="l"/>
              </a:tabLst>
              <a:defRPr sz="1800" b="1" i="0" kern="1200">
                <a:solidFill>
                  <a:schemeClr val="tx2"/>
                </a:solidFill>
                <a:latin typeface="+mn-lt"/>
                <a:ea typeface="Roboto" panose="02000000000000000000" pitchFamily="2" charset="0"/>
                <a:cs typeface="Segoe UI" panose="020B0502040204020203" pitchFamily="34" charset="0"/>
              </a:defRPr>
            </a:lvl2pPr>
            <a:lvl3pPr marL="228600" indent="-228600" algn="l" defTabSz="292608" rtl="0" eaLnBrk="1" latinLnBrk="0" hangingPunct="1">
              <a:lnSpc>
                <a:spcPct val="100000"/>
              </a:lnSpc>
              <a:spcBef>
                <a:spcPts val="0"/>
              </a:spcBef>
              <a:spcAft>
                <a:spcPts val="600"/>
              </a:spcAft>
              <a:buClr>
                <a:schemeClr val="tx1"/>
              </a:buClr>
              <a:buFont typeface="Arial" panose="020B0604020202020204" pitchFamily="34" charset="0"/>
              <a:buChar char="•"/>
              <a:tabLst>
                <a:tab pos="276225" algn="l"/>
                <a:tab pos="584200" algn="l"/>
              </a:tabLst>
              <a:defRPr sz="1800" b="0" i="0" kern="1200">
                <a:solidFill>
                  <a:schemeClr val="tx2"/>
                </a:solidFill>
                <a:latin typeface="+mn-lt"/>
                <a:ea typeface="Roboto" panose="02000000000000000000" pitchFamily="2" charset="0"/>
                <a:cs typeface="Segoe UI" panose="020B0502040204020203" pitchFamily="34" charset="0"/>
              </a:defRPr>
            </a:lvl3pPr>
            <a:lvl4pPr marL="457200" marR="0" indent="-228600" algn="l" defTabSz="292608" rtl="0" eaLnBrk="1" fontAlgn="auto" latinLnBrk="0" hangingPunct="1">
              <a:lnSpc>
                <a:spcPct val="100000"/>
              </a:lnSpc>
              <a:spcBef>
                <a:spcPts val="0"/>
              </a:spcBef>
              <a:spcAft>
                <a:spcPts val="600"/>
              </a:spcAft>
              <a:buClr>
                <a:schemeClr val="tx1"/>
              </a:buClr>
              <a:buSzPct val="100000"/>
              <a:buFont typeface="Arial" panose="020B0604020202020204" pitchFamily="34" charset="0"/>
              <a:buChar char="•"/>
              <a:tabLst/>
              <a:defRPr sz="1600" b="0" i="0" kern="1200">
                <a:solidFill>
                  <a:schemeClr val="tx2"/>
                </a:solidFill>
                <a:latin typeface="+mn-lt"/>
                <a:ea typeface="Roboto" panose="02000000000000000000" pitchFamily="2" charset="0"/>
                <a:cs typeface="Segoe UI" panose="020B0502040204020203" pitchFamily="34" charset="0"/>
              </a:defRPr>
            </a:lvl4pPr>
            <a:lvl5pPr marL="685800" indent="-228600" algn="l" defTabSz="292608" rtl="0" eaLnBrk="1" latinLnBrk="0" hangingPunct="1">
              <a:lnSpc>
                <a:spcPct val="100000"/>
              </a:lnSpc>
              <a:spcBef>
                <a:spcPts val="0"/>
              </a:spcBef>
              <a:spcAft>
                <a:spcPts val="600"/>
              </a:spcAft>
              <a:buClr>
                <a:schemeClr val="tx1"/>
              </a:buClr>
              <a:buSzPct val="100000"/>
              <a:buFont typeface="Arial" panose="020B0604020202020204" pitchFamily="34" charset="0"/>
              <a:buChar char="•"/>
              <a:tabLst>
                <a:tab pos="292608" algn="l"/>
                <a:tab pos="585216" algn="l"/>
              </a:tabLst>
              <a:defRPr sz="1600" b="0" i="0" kern="1200">
                <a:solidFill>
                  <a:schemeClr val="tx2"/>
                </a:solidFill>
                <a:latin typeface="+mn-lt"/>
                <a:ea typeface="Roboto" panose="02000000000000000000" pitchFamily="2" charset="0"/>
                <a:cs typeface="Segoe UI" panose="020B0502040204020203" pitchFamily="34" charset="0"/>
              </a:defRPr>
            </a:lvl5pPr>
            <a:lvl6pPr marL="283464"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800" b="0" i="0" kern="1200">
                <a:solidFill>
                  <a:schemeClr val="tx2"/>
                </a:solidFill>
                <a:latin typeface="+mn-lt"/>
                <a:ea typeface="Roboto" panose="02000000000000000000" pitchFamily="2" charset="0"/>
                <a:cs typeface="Segoe UI" panose="020B0502040204020203" pitchFamily="34" charset="0"/>
              </a:defRPr>
            </a:lvl6pPr>
            <a:lvl7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Segoe UI" panose="020B0502040204020203" pitchFamily="34" charset="0"/>
              </a:defRPr>
            </a:lvl7pPr>
            <a:lvl8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Segoe UI" panose="020B0502040204020203" pitchFamily="34" charset="0"/>
              </a:defRPr>
            </a:lvl8pPr>
            <a:lvl9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Segoe UI" panose="020B0502040204020203" pitchFamily="34" charset="0"/>
              </a:defRPr>
            </a:lvl9pPr>
          </a:lstStyle>
          <a:p>
            <a:pPr marL="0" marR="0" lvl="0" indent="0" algn="l" defTabSz="914400" rtl="0" eaLnBrk="1" fontAlgn="auto" latinLnBrk="0" hangingPunct="1">
              <a:lnSpc>
                <a:spcPct val="100000"/>
              </a:lnSpc>
              <a:spcBef>
                <a:spcPts val="0"/>
              </a:spcBef>
              <a:spcAft>
                <a:spcPts val="600"/>
              </a:spcAft>
              <a:buClr>
                <a:srgbClr val="FFFFFF"/>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BRIDGE HIRES…</a:t>
            </a:r>
          </a:p>
          <a:p>
            <a:pPr marL="282575" marR="0" lvl="2" indent="-173038" algn="l" defTabSz="292608" rtl="0" eaLnBrk="1" fontAlgn="auto" latinLnBrk="0" hangingPunct="1">
              <a:spcBef>
                <a:spcPts val="0"/>
              </a:spcBef>
              <a:spcAft>
                <a:spcPts val="0"/>
              </a:spcAft>
              <a:buClr>
                <a:srgbClr val="FFFFFF"/>
              </a:buClr>
              <a:buSzTx/>
              <a:buFont typeface="Arial" panose="020B0604020202020204" pitchFamily="34" charset="0"/>
              <a:buChar char="•"/>
              <a:tabLst>
                <a:tab pos="276225" algn="l"/>
                <a:tab pos="584200" algn="l"/>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Meet the core competencies and values required of Baptist Health employees</a:t>
            </a:r>
            <a:b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82575" marR="0" lvl="2" indent="-173038" algn="l" defTabSz="292608" rtl="0" eaLnBrk="1" fontAlgn="auto" latinLnBrk="0" hangingPunct="1">
              <a:spcBef>
                <a:spcPts val="0"/>
              </a:spcBef>
              <a:spcAft>
                <a:spcPts val="0"/>
              </a:spcAft>
              <a:buClr>
                <a:srgbClr val="FFFFFF"/>
              </a:buClr>
              <a:buSzTx/>
              <a:buFont typeface="Arial" panose="020B0604020202020204" pitchFamily="34" charset="0"/>
              <a:buChar char="•"/>
              <a:tabLst>
                <a:tab pos="276225" algn="l"/>
                <a:tab pos="584200" algn="l"/>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Bring unique skills, approaches and perspectives to the workplace</a:t>
            </a:r>
            <a:b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82575" marR="0" lvl="2" indent="-173038" algn="l" defTabSz="292608" rtl="0" eaLnBrk="1" fontAlgn="auto" latinLnBrk="0" hangingPunct="1">
              <a:spcBef>
                <a:spcPts val="0"/>
              </a:spcBef>
              <a:spcAft>
                <a:spcPts val="0"/>
              </a:spcAft>
              <a:buClr>
                <a:srgbClr val="FFFFFF"/>
              </a:buClr>
              <a:buSzTx/>
              <a:buFont typeface="Arial" panose="020B0604020202020204" pitchFamily="34" charset="0"/>
              <a:buChar char="•"/>
              <a:tabLst>
                <a:tab pos="276225" algn="l"/>
                <a:tab pos="584200" algn="l"/>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Are accountable for performing the functions of the job for which they are hired</a:t>
            </a:r>
            <a:b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82575" marR="0" lvl="2" indent="-173038" algn="l" defTabSz="292608" rtl="0" eaLnBrk="1" fontAlgn="auto" latinLnBrk="0" hangingPunct="1">
              <a:spcBef>
                <a:spcPts val="0"/>
              </a:spcBef>
              <a:spcAft>
                <a:spcPts val="0"/>
              </a:spcAft>
              <a:buClr>
                <a:srgbClr val="FFFFFF"/>
              </a:buClr>
              <a:buSzTx/>
              <a:buFont typeface="Arial" panose="020B0604020202020204" pitchFamily="34" charset="0"/>
              <a:buChar char="•"/>
              <a:tabLst>
                <a:tab pos="276225" algn="l"/>
                <a:tab pos="584200" algn="l"/>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Are engaged and want to be productive members of their department</a:t>
            </a:r>
            <a:b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82575" marR="0" lvl="2" indent="-173038" algn="l" defTabSz="292608" rtl="0" eaLnBrk="1" fontAlgn="auto" latinLnBrk="0" hangingPunct="1">
              <a:spcBef>
                <a:spcPts val="0"/>
              </a:spcBef>
              <a:spcAft>
                <a:spcPts val="0"/>
              </a:spcAft>
              <a:buClr>
                <a:srgbClr val="FFFFFF"/>
              </a:buClr>
              <a:buSzTx/>
              <a:buFont typeface="Arial" panose="020B0604020202020204" pitchFamily="34" charset="0"/>
              <a:buChar char="•"/>
              <a:tabLst>
                <a:tab pos="276225" algn="l"/>
                <a:tab pos="584200" algn="l"/>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Do not negatively impact productivity</a:t>
            </a:r>
          </a:p>
          <a:p>
            <a:pPr marL="514350" marR="0" lvl="2" indent="-285750" algn="l" defTabSz="292608"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276225" algn="l"/>
                <a:tab pos="584200" algn="l"/>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Roboto" panose="02000000000000000000" pitchFamily="2" charset="0"/>
              <a:cs typeface="Segoe UI" panose="020B0502040204020203" pitchFamily="34" charset="0"/>
            </a:endParaRPr>
          </a:p>
        </p:txBody>
      </p:sp>
      <p:graphicFrame>
        <p:nvGraphicFramePr>
          <p:cNvPr id="16" name="Table 15" descr="Graphic that says Aligned with our Values">
            <a:extLst>
              <a:ext uri="{FF2B5EF4-FFF2-40B4-BE49-F238E27FC236}">
                <a16:creationId xmlns:a16="http://schemas.microsoft.com/office/drawing/2014/main" id="{A74321C9-6209-26C9-5326-B4891E9091DF}"/>
              </a:ext>
            </a:extLst>
          </p:cNvPr>
          <p:cNvGraphicFramePr>
            <a:graphicFrameLocks noGrp="1"/>
          </p:cNvGraphicFramePr>
          <p:nvPr/>
        </p:nvGraphicFramePr>
        <p:xfrm>
          <a:off x="5250031" y="1388096"/>
          <a:ext cx="6435576" cy="5085105"/>
        </p:xfrm>
        <a:graphic>
          <a:graphicData uri="http://schemas.openxmlformats.org/drawingml/2006/table">
            <a:tbl>
              <a:tblPr firstRow="1" bandRow="1">
                <a:effectLst>
                  <a:outerShdw blurRad="50800" dist="38100" dir="16200000" rotWithShape="0">
                    <a:prstClr val="black">
                      <a:alpha val="40000"/>
                    </a:prstClr>
                  </a:outerShdw>
                </a:effectLst>
                <a:tableStyleId>{69012ECD-51FC-41F1-AA8D-1B2483CD663E}</a:tableStyleId>
              </a:tblPr>
              <a:tblGrid>
                <a:gridCol w="6435576">
                  <a:extLst>
                    <a:ext uri="{9D8B030D-6E8A-4147-A177-3AD203B41FA5}">
                      <a16:colId xmlns:a16="http://schemas.microsoft.com/office/drawing/2014/main" val="3799913627"/>
                    </a:ext>
                  </a:extLst>
                </a:gridCol>
              </a:tblGrid>
              <a:tr h="566401">
                <a:tc>
                  <a:txBody>
                    <a:bodyPr/>
                    <a:lstStyle/>
                    <a:p>
                      <a:pPr marL="115888" lvl="1" indent="0" algn="l">
                        <a:spcAft>
                          <a:spcPts val="600"/>
                        </a:spcAft>
                        <a:buFont typeface="Arial" panose="020B0604020202020204" pitchFamily="34" charset="0"/>
                        <a:buNone/>
                      </a:pPr>
                      <a:r>
                        <a:rPr lang="en-US" sz="2000" b="1" dirty="0">
                          <a:latin typeface="Arial" panose="020B0604020202020204" pitchFamily="34" charset="0"/>
                          <a:cs typeface="Arial" panose="020B0604020202020204" pitchFamily="34" charset="0"/>
                        </a:rPr>
                        <a:t>ALIGNED WITH OUR VALUES</a:t>
                      </a:r>
                    </a:p>
                  </a:txBody>
                  <a:tcPr anchor="ctr"/>
                </a:tc>
                <a:extLst>
                  <a:ext uri="{0D108BD9-81ED-4DB2-BD59-A6C34878D82A}">
                    <a16:rowId xmlns:a16="http://schemas.microsoft.com/office/drawing/2014/main" val="708774878"/>
                  </a:ext>
                </a:extLst>
              </a:tr>
              <a:tr h="816573">
                <a:tc>
                  <a:txBody>
                    <a:bodyPr/>
                    <a:lstStyle/>
                    <a:p>
                      <a:pPr marL="287338" marR="0" lvl="1" indent="-171450" algn="l"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b="0" i="0" u="none" strike="noStrike" baseline="0" dirty="0">
                          <a:solidFill>
                            <a:srgbClr val="221E1F"/>
                          </a:solidFill>
                          <a:latin typeface="Arial" panose="020B0604020202020204" pitchFamily="34" charset="0"/>
                          <a:cs typeface="Arial" panose="020B0604020202020204" pitchFamily="34" charset="0"/>
                        </a:rPr>
                        <a:t>At Baptist Health, we provide compassionate, high-quality care where </a:t>
                      </a:r>
                      <a:r>
                        <a:rPr lang="en-US" sz="1200" b="1" i="0" u="none" strike="noStrike" baseline="0" dirty="0">
                          <a:solidFill>
                            <a:srgbClr val="221E1F"/>
                          </a:solidFill>
                          <a:latin typeface="Arial" panose="020B0604020202020204" pitchFamily="34" charset="0"/>
                          <a:cs typeface="Arial" panose="020B0604020202020204" pitchFamily="34" charset="0"/>
                        </a:rPr>
                        <a:t>everyone’s talents and unique abilities are valued</a:t>
                      </a:r>
                      <a:r>
                        <a:rPr lang="en-US" sz="1200" b="0" i="0" u="none" strike="noStrike" baseline="0" dirty="0">
                          <a:solidFill>
                            <a:srgbClr val="221E1F"/>
                          </a:solidFill>
                          <a:latin typeface="Arial" panose="020B0604020202020204" pitchFamily="34" charset="0"/>
                          <a:cs typeface="Arial" panose="020B0604020202020204" pitchFamily="34" charset="0"/>
                        </a:rPr>
                        <a:t>. </a:t>
                      </a:r>
                    </a:p>
                    <a:p>
                      <a:pPr marL="287338" marR="0" lvl="1" indent="-171450" algn="l"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b="0" i="0" u="none" strike="noStrike" baseline="0" dirty="0">
                          <a:solidFill>
                            <a:srgbClr val="221E1F"/>
                          </a:solidFill>
                          <a:latin typeface="Arial" panose="020B0604020202020204" pitchFamily="34" charset="0"/>
                          <a:cs typeface="Arial" panose="020B0604020202020204" pitchFamily="34" charset="0"/>
                        </a:rPr>
                        <a:t>We are </a:t>
                      </a:r>
                      <a:r>
                        <a:rPr lang="en-US" sz="1200" b="1" i="0" u="none" strike="noStrike" baseline="0" dirty="0">
                          <a:solidFill>
                            <a:srgbClr val="221E1F"/>
                          </a:solidFill>
                          <a:latin typeface="Arial" panose="020B0604020202020204" pitchFamily="34" charset="0"/>
                          <a:cs typeface="Arial" panose="020B0604020202020204" pitchFamily="34" charset="0"/>
                        </a:rPr>
                        <a:t>committed to providing opportunities for individuals of all abilities</a:t>
                      </a:r>
                      <a:r>
                        <a:rPr lang="en-US" sz="1200" b="0" i="0" u="none" strike="noStrike" baseline="0" dirty="0">
                          <a:solidFill>
                            <a:srgbClr val="221E1F"/>
                          </a:solidFill>
                          <a:latin typeface="Arial" panose="020B0604020202020204" pitchFamily="34" charset="0"/>
                          <a:cs typeface="Arial" panose="020B0604020202020204" pitchFamily="34" charset="0"/>
                        </a:rPr>
                        <a:t>.</a:t>
                      </a:r>
                    </a:p>
                  </a:txBody>
                  <a:tcPr anchor="ctr">
                    <a:solidFill>
                      <a:schemeClr val="bg1"/>
                    </a:solidFill>
                  </a:tcPr>
                </a:tc>
                <a:extLst>
                  <a:ext uri="{0D108BD9-81ED-4DB2-BD59-A6C34878D82A}">
                    <a16:rowId xmlns:a16="http://schemas.microsoft.com/office/drawing/2014/main" val="3960723863"/>
                  </a:ext>
                </a:extLst>
              </a:tr>
              <a:tr h="816573">
                <a:tc>
                  <a:txBody>
                    <a:bodyPr/>
                    <a:lstStyle/>
                    <a:p>
                      <a:pPr lvl="0">
                        <a:spcAft>
                          <a:spcPts val="300"/>
                        </a:spcAft>
                      </a:pPr>
                      <a:r>
                        <a:rPr lang="en-US" sz="1200" b="1" kern="1200" dirty="0">
                          <a:solidFill>
                            <a:schemeClr val="dk1"/>
                          </a:solidFill>
                          <a:effectLst/>
                          <a:latin typeface="Arial" panose="020B0604020202020204" pitchFamily="34" charset="0"/>
                          <a:cs typeface="Arial" panose="020B0604020202020204" pitchFamily="34" charset="0"/>
                        </a:rPr>
                        <a:t>Inclusive Recruitment Strategies</a:t>
                      </a:r>
                      <a:r>
                        <a:rPr lang="en-US" sz="1000" kern="1200" dirty="0">
                          <a:solidFill>
                            <a:schemeClr val="dk1"/>
                          </a:solidFill>
                          <a:effectLst/>
                          <a:latin typeface="Arial" panose="020B0604020202020204" pitchFamily="34" charset="0"/>
                          <a:cs typeface="Arial" panose="020B0604020202020204" pitchFamily="34" charset="0"/>
                        </a:rPr>
                        <a:t>:</a:t>
                      </a:r>
                    </a:p>
                    <a:p>
                      <a:pPr marL="287338" lvl="1" indent="-171450">
                        <a:spcAft>
                          <a:spcPts val="300"/>
                        </a:spcAft>
                        <a:buFont typeface="Arial" panose="020B0604020202020204" pitchFamily="34" charset="0"/>
                        <a:buChar char="•"/>
                      </a:pPr>
                      <a:r>
                        <a:rPr lang="en-US" sz="1200" b="0" kern="1200" dirty="0">
                          <a:solidFill>
                            <a:schemeClr val="dk1"/>
                          </a:solidFill>
                          <a:effectLst/>
                          <a:latin typeface="Arial" panose="020B0604020202020204" pitchFamily="34" charset="0"/>
                          <a:cs typeface="Arial" panose="020B0604020202020204" pitchFamily="34" charset="0"/>
                        </a:rPr>
                        <a:t>20+ community partners that support individuals with disabilities</a:t>
                      </a:r>
                    </a:p>
                    <a:p>
                      <a:pPr marL="287338" lvl="1" indent="-171450">
                        <a:spcAft>
                          <a:spcPts val="300"/>
                        </a:spcAft>
                        <a:buFont typeface="Arial" panose="020B0604020202020204" pitchFamily="34" charset="0"/>
                        <a:buChar char="•"/>
                      </a:pPr>
                      <a:r>
                        <a:rPr lang="en-US" sz="1200" b="0" kern="1200" dirty="0">
                          <a:solidFill>
                            <a:schemeClr val="dk1"/>
                          </a:solidFill>
                          <a:effectLst/>
                          <a:latin typeface="Arial" panose="020B0604020202020204" pitchFamily="34" charset="0"/>
                          <a:cs typeface="Arial" panose="020B0604020202020204" pitchFamily="34" charset="0"/>
                        </a:rPr>
                        <a:t>Expanded partnerships into Broward and Palm Beach counties</a:t>
                      </a:r>
                    </a:p>
                  </a:txBody>
                  <a:tcPr anchor="ctr">
                    <a:solidFill>
                      <a:schemeClr val="bg1"/>
                    </a:solidFill>
                  </a:tcPr>
                </a:tc>
                <a:extLst>
                  <a:ext uri="{0D108BD9-81ED-4DB2-BD59-A6C34878D82A}">
                    <a16:rowId xmlns:a16="http://schemas.microsoft.com/office/drawing/2014/main" val="801447065"/>
                  </a:ext>
                </a:extLst>
              </a:tr>
              <a:tr h="1118339">
                <a:tc>
                  <a:txBody>
                    <a:bodyPr/>
                    <a:lstStyle/>
                    <a:p>
                      <a:pPr lvl="0">
                        <a:spcAft>
                          <a:spcPts val="300"/>
                        </a:spcAft>
                      </a:pPr>
                      <a:r>
                        <a:rPr lang="en-US" sz="1200" b="1" kern="1200" dirty="0">
                          <a:solidFill>
                            <a:schemeClr val="dk1"/>
                          </a:solidFill>
                          <a:effectLst/>
                          <a:latin typeface="Arial" panose="020B0604020202020204" pitchFamily="34" charset="0"/>
                          <a:cs typeface="Arial" panose="020B0604020202020204" pitchFamily="34" charset="0"/>
                        </a:rPr>
                        <a:t>Interviewing and Selection</a:t>
                      </a:r>
                      <a:r>
                        <a:rPr lang="en-US" sz="1000" kern="1200" dirty="0">
                          <a:solidFill>
                            <a:schemeClr val="dk1"/>
                          </a:solidFill>
                          <a:effectLst/>
                          <a:latin typeface="Arial" panose="020B0604020202020204" pitchFamily="34" charset="0"/>
                          <a:cs typeface="Arial" panose="020B0604020202020204" pitchFamily="34" charset="0"/>
                        </a:rPr>
                        <a:t>:</a:t>
                      </a:r>
                    </a:p>
                    <a:p>
                      <a:pPr marL="287338" lvl="1" indent="-171450">
                        <a:spcAft>
                          <a:spcPts val="300"/>
                        </a:spcAft>
                        <a:buFont typeface="Arial" panose="020B0604020202020204" pitchFamily="34" charset="0"/>
                        <a:buChar char="•"/>
                      </a:pPr>
                      <a:r>
                        <a:rPr lang="en-US" sz="1200" kern="1200" dirty="0">
                          <a:solidFill>
                            <a:schemeClr val="dk1"/>
                          </a:solidFill>
                          <a:effectLst/>
                          <a:latin typeface="Arial" panose="020B0604020202020204" pitchFamily="34" charset="0"/>
                          <a:cs typeface="Arial" panose="020B0604020202020204" pitchFamily="34" charset="0"/>
                        </a:rPr>
                        <a:t>Customize job descriptions for candidates</a:t>
                      </a:r>
                    </a:p>
                    <a:p>
                      <a:pPr marL="287338" lvl="1" indent="-171450">
                        <a:spcAft>
                          <a:spcPts val="300"/>
                        </a:spcAft>
                        <a:buFont typeface="Arial" panose="020B0604020202020204" pitchFamily="34" charset="0"/>
                        <a:buChar char="•"/>
                      </a:pPr>
                      <a:r>
                        <a:rPr lang="en-US" sz="1200" kern="1200" dirty="0">
                          <a:solidFill>
                            <a:schemeClr val="dk1"/>
                          </a:solidFill>
                          <a:effectLst/>
                          <a:latin typeface="Arial" panose="020B0604020202020204" pitchFamily="34" charset="0"/>
                          <a:cs typeface="Arial" panose="020B0604020202020204" pitchFamily="34" charset="0"/>
                        </a:rPr>
                        <a:t>Mentoring day with the job coach and the hiring leader </a:t>
                      </a:r>
                    </a:p>
                    <a:p>
                      <a:pPr marL="287338" lvl="1" indent="-171450">
                        <a:spcAft>
                          <a:spcPts val="300"/>
                        </a:spcAft>
                        <a:buFont typeface="Arial" panose="020B0604020202020204" pitchFamily="34" charset="0"/>
                        <a:buChar char="•"/>
                      </a:pPr>
                      <a:r>
                        <a:rPr lang="en-US" sz="1200" kern="1200" dirty="0">
                          <a:solidFill>
                            <a:schemeClr val="dk1"/>
                          </a:solidFill>
                          <a:effectLst/>
                          <a:latin typeface="Arial" panose="020B0604020202020204" pitchFamily="34" charset="0"/>
                          <a:cs typeface="Arial" panose="020B0604020202020204" pitchFamily="34" charset="0"/>
                        </a:rPr>
                        <a:t>Flexible assignments as either part-time or full-time</a:t>
                      </a:r>
                    </a:p>
                  </a:txBody>
                  <a:tcPr anchor="ctr">
                    <a:solidFill>
                      <a:schemeClr val="bg1"/>
                    </a:solidFill>
                  </a:tcPr>
                </a:tc>
                <a:extLst>
                  <a:ext uri="{0D108BD9-81ED-4DB2-BD59-A6C34878D82A}">
                    <a16:rowId xmlns:a16="http://schemas.microsoft.com/office/drawing/2014/main" val="3603474475"/>
                  </a:ext>
                </a:extLst>
              </a:tr>
              <a:tr h="761379">
                <a:tc>
                  <a:txBody>
                    <a:bodyPr/>
                    <a:lstStyle/>
                    <a:p>
                      <a:pPr lvl="0">
                        <a:spcAft>
                          <a:spcPts val="300"/>
                        </a:spcAft>
                      </a:pPr>
                      <a:r>
                        <a:rPr lang="en-US" sz="1200" b="1" kern="1200" dirty="0">
                          <a:solidFill>
                            <a:schemeClr val="dk1"/>
                          </a:solidFill>
                          <a:effectLst/>
                          <a:latin typeface="Arial" panose="020B0604020202020204" pitchFamily="34" charset="0"/>
                          <a:cs typeface="Arial" panose="020B0604020202020204" pitchFamily="34" charset="0"/>
                        </a:rPr>
                        <a:t>Onboarding and Retention</a:t>
                      </a:r>
                      <a:r>
                        <a:rPr lang="en-US" sz="1200" kern="1200" dirty="0">
                          <a:solidFill>
                            <a:schemeClr val="dk1"/>
                          </a:solidFill>
                          <a:effectLst/>
                          <a:latin typeface="Arial" panose="020B0604020202020204" pitchFamily="34" charset="0"/>
                          <a:cs typeface="Arial" panose="020B0604020202020204" pitchFamily="34" charset="0"/>
                        </a:rPr>
                        <a:t>:</a:t>
                      </a:r>
                    </a:p>
                    <a:p>
                      <a:pPr marL="287338" marR="0" lvl="1"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kern="1200" dirty="0">
                          <a:solidFill>
                            <a:schemeClr val="dk1"/>
                          </a:solidFill>
                          <a:effectLst/>
                          <a:latin typeface="Arial" panose="020B0604020202020204" pitchFamily="34" charset="0"/>
                          <a:cs typeface="Arial" panose="020B0604020202020204" pitchFamily="34" charset="0"/>
                        </a:rPr>
                        <a:t>Job coaches assist new employees with completing onboarding requirements</a:t>
                      </a:r>
                    </a:p>
                    <a:p>
                      <a:pPr marL="287338" marR="0" lvl="1"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kern="1200" dirty="0">
                          <a:solidFill>
                            <a:schemeClr val="dk1"/>
                          </a:solidFill>
                          <a:effectLst/>
                          <a:latin typeface="Arial" panose="020B0604020202020204" pitchFamily="34" charset="0"/>
                          <a:cs typeface="Arial" panose="020B0604020202020204" pitchFamily="34" charset="0"/>
                        </a:rPr>
                        <a:t>Job coaching to support successful employment relationships</a:t>
                      </a:r>
                    </a:p>
                  </a:txBody>
                  <a:tcPr anchor="ctr">
                    <a:solidFill>
                      <a:schemeClr val="bg1"/>
                    </a:solidFill>
                  </a:tcPr>
                </a:tc>
                <a:extLst>
                  <a:ext uri="{0D108BD9-81ED-4DB2-BD59-A6C34878D82A}">
                    <a16:rowId xmlns:a16="http://schemas.microsoft.com/office/drawing/2014/main" val="1616107844"/>
                  </a:ext>
                </a:extLst>
              </a:tr>
              <a:tr h="935775">
                <a:tc>
                  <a:txBody>
                    <a:bodyPr/>
                    <a:lstStyle/>
                    <a:p>
                      <a:r>
                        <a:rPr lang="en-US" sz="1200" b="1" u="none" strike="noStrike" kern="1200" baseline="0" dirty="0">
                          <a:solidFill>
                            <a:schemeClr val="tx1"/>
                          </a:solidFill>
                          <a:latin typeface="Arial" panose="020B0604020202020204" pitchFamily="34" charset="0"/>
                          <a:cs typeface="Arial" panose="020B0604020202020204" pitchFamily="34" charset="0"/>
                        </a:rPr>
                        <a:t>Resources to Foster Success</a:t>
                      </a:r>
                    </a:p>
                    <a:p>
                      <a:pPr marL="284163" indent="-166688">
                        <a:buFont typeface="Arial" panose="020B0604020202020204" pitchFamily="34" charset="0"/>
                        <a:buChar char="•"/>
                      </a:pPr>
                      <a:r>
                        <a:rPr lang="en-US" sz="1200" b="0" u="none" strike="noStrike" kern="1200" baseline="0" dirty="0">
                          <a:solidFill>
                            <a:schemeClr val="tx1"/>
                          </a:solidFill>
                          <a:latin typeface="Arial" panose="020B0604020202020204" pitchFamily="34" charset="0"/>
                          <a:cs typeface="Arial" panose="020B0604020202020204" pitchFamily="34" charset="0"/>
                        </a:rPr>
                        <a:t>Job Coaches</a:t>
                      </a:r>
                    </a:p>
                    <a:p>
                      <a:pPr marL="284163" indent="-166688">
                        <a:buFont typeface="Arial" panose="020B0604020202020204" pitchFamily="34" charset="0"/>
                        <a:buChar char="•"/>
                      </a:pPr>
                      <a:r>
                        <a:rPr lang="en-US" sz="1200" b="0" u="none" strike="noStrike" kern="1200" baseline="0" dirty="0">
                          <a:solidFill>
                            <a:schemeClr val="tx1"/>
                          </a:solidFill>
                          <a:latin typeface="Arial" panose="020B0604020202020204" pitchFamily="34" charset="0"/>
                          <a:cs typeface="Arial" panose="020B0604020202020204" pitchFamily="34" charset="0"/>
                        </a:rPr>
                        <a:t>Leader Training</a:t>
                      </a:r>
                    </a:p>
                    <a:p>
                      <a:pPr marL="284163" indent="-166688">
                        <a:buFont typeface="Arial" panose="020B0604020202020204" pitchFamily="34" charset="0"/>
                        <a:buChar char="•"/>
                      </a:pPr>
                      <a:r>
                        <a:rPr lang="en-US" sz="1200" b="0" u="none" strike="noStrike" kern="1200" baseline="0" dirty="0">
                          <a:solidFill>
                            <a:schemeClr val="tx1"/>
                          </a:solidFill>
                          <a:latin typeface="Arial" panose="020B0604020202020204" pitchFamily="34" charset="0"/>
                          <a:cs typeface="Arial" panose="020B0604020202020204" pitchFamily="34" charset="0"/>
                        </a:rPr>
                        <a:t>HR, EXC, and Leave and Disability Departments</a:t>
                      </a:r>
                    </a:p>
                    <a:p>
                      <a:pPr marL="284163" indent="-166688">
                        <a:buFont typeface="Arial" panose="020B0604020202020204" pitchFamily="34" charset="0"/>
                        <a:buChar char="•"/>
                      </a:pPr>
                      <a:r>
                        <a:rPr lang="en-US" sz="1200" b="0" u="none" strike="noStrike" kern="1200" baseline="0" dirty="0">
                          <a:solidFill>
                            <a:schemeClr val="tx1"/>
                          </a:solidFill>
                          <a:latin typeface="Arial" panose="020B0604020202020204" pitchFamily="34" charset="0"/>
                          <a:cs typeface="Arial" panose="020B0604020202020204" pitchFamily="34" charset="0"/>
                        </a:rPr>
                        <a:t>Leader and Team Onboarding</a:t>
                      </a:r>
                    </a:p>
                  </a:txBody>
                  <a:tcPr anchor="ctr">
                    <a:solidFill>
                      <a:schemeClr val="bg1"/>
                    </a:solidFill>
                  </a:tcPr>
                </a:tc>
                <a:extLst>
                  <a:ext uri="{0D108BD9-81ED-4DB2-BD59-A6C34878D82A}">
                    <a16:rowId xmlns:a16="http://schemas.microsoft.com/office/drawing/2014/main" val="684025618"/>
                  </a:ext>
                </a:extLst>
              </a:tr>
            </a:tbl>
          </a:graphicData>
        </a:graphic>
      </p:graphicFrame>
      <p:pic>
        <p:nvPicPr>
          <p:cNvPr id="6" name="Picture 5">
            <a:extLst>
              <a:ext uri="{FF2B5EF4-FFF2-40B4-BE49-F238E27FC236}">
                <a16:creationId xmlns:a16="http://schemas.microsoft.com/office/drawing/2014/main" id="{1122C6FD-FAD3-5856-B331-F6A2345DE8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859525" y="6473201"/>
            <a:ext cx="307778" cy="307778"/>
          </a:xfrm>
          <a:prstGeom prst="rect">
            <a:avLst/>
          </a:prstGeom>
        </p:spPr>
      </p:pic>
    </p:spTree>
    <p:extLst>
      <p:ext uri="{BB962C8B-B14F-4D97-AF65-F5344CB8AC3E}">
        <p14:creationId xmlns:p14="http://schemas.microsoft.com/office/powerpoint/2010/main" val="834040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05C9C-DF17-7316-33CD-366AECA6F376}"/>
              </a:ext>
            </a:extLst>
          </p:cNvPr>
          <p:cNvSpPr>
            <a:spLocks noGrp="1"/>
          </p:cNvSpPr>
          <p:nvPr>
            <p:ph type="title"/>
          </p:nvPr>
        </p:nvSpPr>
        <p:spPr>
          <a:xfrm>
            <a:off x="961815" y="214542"/>
            <a:ext cx="11230185" cy="923494"/>
          </a:xfrm>
        </p:spPr>
        <p:txBody>
          <a:bodyPr/>
          <a:lstStyle/>
          <a:p>
            <a:r>
              <a:rPr lang="en-US" sz="3600" dirty="0">
                <a:latin typeface="Arial" panose="020B0604020202020204" pitchFamily="34" charset="0"/>
                <a:cs typeface="Arial" panose="020B0604020202020204" pitchFamily="34" charset="0"/>
              </a:rPr>
              <a:t>The BRIDGE Process</a:t>
            </a:r>
          </a:p>
        </p:txBody>
      </p:sp>
      <p:sp>
        <p:nvSpPr>
          <p:cNvPr id="47" name="Rectangle 46">
            <a:extLst>
              <a:ext uri="{C183D7F6-B498-43B3-948B-1728B52AA6E4}">
                <adec:decorative xmlns:adec="http://schemas.microsoft.com/office/drawing/2017/decorative" val="1"/>
              </a:ext>
            </a:extLst>
          </p:cNvPr>
          <p:cNvSpPr/>
          <p:nvPr/>
        </p:nvSpPr>
        <p:spPr>
          <a:xfrm>
            <a:off x="1008847" y="1104549"/>
            <a:ext cx="10660836" cy="658425"/>
          </a:xfrm>
          <a:prstGeom prst="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path path="circle">
              <a:fillToRect l="100000" t="100000"/>
            </a:path>
            <a:tileRect r="-100000" b="-10000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FFFFFF"/>
              </a:solidFill>
              <a:effectLst/>
              <a:uLnTx/>
              <a:uFillTx/>
              <a:latin typeface="Segoe UI"/>
              <a:ea typeface="+mn-ea"/>
              <a:cs typeface="+mn-cs"/>
            </a:endParaRPr>
          </a:p>
        </p:txBody>
      </p:sp>
      <p:sp>
        <p:nvSpPr>
          <p:cNvPr id="23" name="Rectangle 22"/>
          <p:cNvSpPr/>
          <p:nvPr/>
        </p:nvSpPr>
        <p:spPr>
          <a:xfrm>
            <a:off x="1027117" y="1260389"/>
            <a:ext cx="789606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t>
            </a:r>
            <a:r>
              <a:rPr kumimoji="0" lang="en-US" sz="1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uilding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
            </a:r>
            <a:r>
              <a:rPr kumimoji="0" lang="en-US" sz="1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oom for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a:t>
            </a:r>
            <a:r>
              <a:rPr kumimoji="0" lang="en-US" sz="1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ndividuals with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t>
            </a:r>
            <a:r>
              <a:rPr kumimoji="0" lang="en-US" sz="1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isabilities to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a:t>
            </a:r>
            <a:r>
              <a:rPr kumimoji="0" lang="en-US" sz="1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ain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a:t>
            </a:r>
            <a:r>
              <a:rPr kumimoji="0" lang="en-US" sz="1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mployment</a:t>
            </a:r>
          </a:p>
        </p:txBody>
      </p:sp>
      <p:sp>
        <p:nvSpPr>
          <p:cNvPr id="50" name="Rectangle 49"/>
          <p:cNvSpPr/>
          <p:nvPr/>
        </p:nvSpPr>
        <p:spPr>
          <a:xfrm>
            <a:off x="970334" y="1839489"/>
            <a:ext cx="10660836" cy="785151"/>
          </a:xfrm>
          <a:prstGeom prst="rect">
            <a:avLst/>
          </a:prstGeom>
        </p:spPr>
        <p:txBody>
          <a:bodyPr wrap="square">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The BRIDGE program enables Baptist Health to streamline candidate identification, training, and hiring practices and increase the number of persons with disabilities we hire.</a:t>
            </a:r>
          </a:p>
        </p:txBody>
      </p:sp>
      <p:grpSp>
        <p:nvGrpSpPr>
          <p:cNvPr id="4" name="Group 3" descr="A graphic that says:&#10;&#10;Identify&#10;&#10;Mentor&#10;&#10;Hire&#10;&#10;Train&#10;&#10;Support">
            <a:extLst>
              <a:ext uri="{FF2B5EF4-FFF2-40B4-BE49-F238E27FC236}">
                <a16:creationId xmlns:a16="http://schemas.microsoft.com/office/drawing/2014/main" id="{63B72612-CD00-1F10-AA67-959C73A7DBFE}"/>
              </a:ext>
            </a:extLst>
          </p:cNvPr>
          <p:cNvGrpSpPr/>
          <p:nvPr/>
        </p:nvGrpSpPr>
        <p:grpSpPr>
          <a:xfrm>
            <a:off x="1840933" y="2947543"/>
            <a:ext cx="8532616" cy="2772421"/>
            <a:chOff x="1840933" y="2947543"/>
            <a:chExt cx="8532616" cy="2772421"/>
          </a:xfrm>
        </p:grpSpPr>
        <p:sp>
          <p:nvSpPr>
            <p:cNvPr id="12" name="Freeform 11"/>
            <p:cNvSpPr/>
            <p:nvPr/>
          </p:nvSpPr>
          <p:spPr>
            <a:xfrm>
              <a:off x="1840933" y="2947544"/>
              <a:ext cx="1035990" cy="640698"/>
            </a:xfrm>
            <a:custGeom>
              <a:avLst/>
              <a:gdLst>
                <a:gd name="connsiteX0" fmla="*/ 0 w 1327841"/>
                <a:gd name="connsiteY0" fmla="*/ 86400 h 864000"/>
                <a:gd name="connsiteX1" fmla="*/ 86400 w 1327841"/>
                <a:gd name="connsiteY1" fmla="*/ 0 h 864000"/>
                <a:gd name="connsiteX2" fmla="*/ 1241441 w 1327841"/>
                <a:gd name="connsiteY2" fmla="*/ 0 h 864000"/>
                <a:gd name="connsiteX3" fmla="*/ 1327841 w 1327841"/>
                <a:gd name="connsiteY3" fmla="*/ 86400 h 864000"/>
                <a:gd name="connsiteX4" fmla="*/ 1327841 w 1327841"/>
                <a:gd name="connsiteY4" fmla="*/ 777600 h 864000"/>
                <a:gd name="connsiteX5" fmla="*/ 1241441 w 1327841"/>
                <a:gd name="connsiteY5" fmla="*/ 864000 h 864000"/>
                <a:gd name="connsiteX6" fmla="*/ 86400 w 1327841"/>
                <a:gd name="connsiteY6" fmla="*/ 864000 h 864000"/>
                <a:gd name="connsiteX7" fmla="*/ 0 w 1327841"/>
                <a:gd name="connsiteY7" fmla="*/ 777600 h 864000"/>
                <a:gd name="connsiteX8" fmla="*/ 0 w 1327841"/>
                <a:gd name="connsiteY8" fmla="*/ 8640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841" h="864000">
                  <a:moveTo>
                    <a:pt x="0" y="86400"/>
                  </a:moveTo>
                  <a:cubicBezTo>
                    <a:pt x="0" y="38683"/>
                    <a:pt x="38683" y="0"/>
                    <a:pt x="86400" y="0"/>
                  </a:cubicBezTo>
                  <a:lnTo>
                    <a:pt x="1241441" y="0"/>
                  </a:lnTo>
                  <a:cubicBezTo>
                    <a:pt x="1289158" y="0"/>
                    <a:pt x="1327841" y="38683"/>
                    <a:pt x="1327841" y="86400"/>
                  </a:cubicBezTo>
                  <a:lnTo>
                    <a:pt x="1327841" y="777600"/>
                  </a:lnTo>
                  <a:cubicBezTo>
                    <a:pt x="1327841" y="825317"/>
                    <a:pt x="1289158" y="864000"/>
                    <a:pt x="1241441" y="864000"/>
                  </a:cubicBezTo>
                  <a:lnTo>
                    <a:pt x="86400" y="864000"/>
                  </a:lnTo>
                  <a:cubicBezTo>
                    <a:pt x="38683" y="864000"/>
                    <a:pt x="0" y="825317"/>
                    <a:pt x="0" y="777600"/>
                  </a:cubicBezTo>
                  <a:lnTo>
                    <a:pt x="0" y="86400"/>
                  </a:lnTo>
                  <a:close/>
                </a:path>
              </a:pathLst>
            </a:custGeom>
            <a:solidFill>
              <a:schemeClr val="accent2">
                <a:lumMod val="50000"/>
              </a:schemeClr>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42240" tIns="142240" rIns="142240" bIns="409064"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Identify</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Freeform 15"/>
            <p:cNvSpPr/>
            <p:nvPr/>
          </p:nvSpPr>
          <p:spPr>
            <a:xfrm>
              <a:off x="1963989" y="3400601"/>
              <a:ext cx="1357235" cy="2319363"/>
            </a:xfrm>
            <a:custGeom>
              <a:avLst/>
              <a:gdLst>
                <a:gd name="connsiteX0" fmla="*/ 0 w 1327841"/>
                <a:gd name="connsiteY0" fmla="*/ 132784 h 2880000"/>
                <a:gd name="connsiteX1" fmla="*/ 132784 w 1327841"/>
                <a:gd name="connsiteY1" fmla="*/ 0 h 2880000"/>
                <a:gd name="connsiteX2" fmla="*/ 1195057 w 1327841"/>
                <a:gd name="connsiteY2" fmla="*/ 0 h 2880000"/>
                <a:gd name="connsiteX3" fmla="*/ 1327841 w 1327841"/>
                <a:gd name="connsiteY3" fmla="*/ 132784 h 2880000"/>
                <a:gd name="connsiteX4" fmla="*/ 1327841 w 1327841"/>
                <a:gd name="connsiteY4" fmla="*/ 2747216 h 2880000"/>
                <a:gd name="connsiteX5" fmla="*/ 1195057 w 1327841"/>
                <a:gd name="connsiteY5" fmla="*/ 2880000 h 2880000"/>
                <a:gd name="connsiteX6" fmla="*/ 132784 w 1327841"/>
                <a:gd name="connsiteY6" fmla="*/ 2880000 h 2880000"/>
                <a:gd name="connsiteX7" fmla="*/ 0 w 1327841"/>
                <a:gd name="connsiteY7" fmla="*/ 2747216 h 2880000"/>
                <a:gd name="connsiteX8" fmla="*/ 0 w 1327841"/>
                <a:gd name="connsiteY8" fmla="*/ 132784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841" h="2880000">
                  <a:moveTo>
                    <a:pt x="0" y="132784"/>
                  </a:moveTo>
                  <a:cubicBezTo>
                    <a:pt x="0" y="59449"/>
                    <a:pt x="59449" y="0"/>
                    <a:pt x="132784" y="0"/>
                  </a:cubicBezTo>
                  <a:lnTo>
                    <a:pt x="1195057" y="0"/>
                  </a:lnTo>
                  <a:cubicBezTo>
                    <a:pt x="1268392" y="0"/>
                    <a:pt x="1327841" y="59449"/>
                    <a:pt x="1327841" y="132784"/>
                  </a:cubicBezTo>
                  <a:lnTo>
                    <a:pt x="1327841" y="2747216"/>
                  </a:lnTo>
                  <a:cubicBezTo>
                    <a:pt x="1327841" y="2820551"/>
                    <a:pt x="1268392" y="2880000"/>
                    <a:pt x="1195057" y="2880000"/>
                  </a:cubicBezTo>
                  <a:lnTo>
                    <a:pt x="132784" y="2880000"/>
                  </a:lnTo>
                  <a:cubicBezTo>
                    <a:pt x="59449" y="2880000"/>
                    <a:pt x="0" y="2820551"/>
                    <a:pt x="0" y="2747216"/>
                  </a:cubicBezTo>
                  <a:lnTo>
                    <a:pt x="0" y="132784"/>
                  </a:lnTo>
                  <a:close/>
                </a:path>
              </a:pathLst>
            </a:custGeom>
            <a:solidFill>
              <a:schemeClr val="bg1">
                <a:lumMod val="95000"/>
                <a:alpha val="90000"/>
              </a:schemeClr>
            </a:solidFill>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8459" tIns="138459" rIns="138459" bIns="138459" numCol="1" spcCol="1270" anchor="t" anchorCtr="0">
              <a:noAutofit/>
            </a:bodyPr>
            <a:lstStyle/>
            <a:p>
              <a:pPr marL="0" marR="0" lvl="1" indent="0" algn="l" defTabSz="622300" rtl="0" eaLnBrk="1" fontAlgn="auto" latinLnBrk="0" hangingPunct="1">
                <a:lnSpc>
                  <a:spcPct val="90000"/>
                </a:lnSpc>
                <a:spcBef>
                  <a:spcPct val="0"/>
                </a:spcBef>
                <a:spcAft>
                  <a:spcPct val="15000"/>
                </a:spcAft>
                <a:buClrTx/>
                <a:buSzTx/>
                <a:buFontTx/>
                <a:buNone/>
                <a:tabLst/>
                <a:defRPr/>
              </a:pPr>
              <a:r>
                <a:rPr kumimoji="0" lang="en-US" sz="1200" b="0"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Baptist Health will identify open opportunities and assess if job carving is needed to employ persons with disabilities. </a:t>
              </a:r>
            </a:p>
          </p:txBody>
        </p:sp>
        <p:sp>
          <p:nvSpPr>
            <p:cNvPr id="20" name="Freeform 19">
              <a:extLst>
                <a:ext uri="{C183D7F6-B498-43B3-948B-1728B52AA6E4}">
                  <adec:decorative xmlns:adec="http://schemas.microsoft.com/office/drawing/2017/decorative" val="1"/>
                </a:ext>
              </a:extLst>
            </p:cNvPr>
            <p:cNvSpPr/>
            <p:nvPr/>
          </p:nvSpPr>
          <p:spPr>
            <a:xfrm>
              <a:off x="2872107" y="3086888"/>
              <a:ext cx="427328" cy="175926"/>
            </a:xfrm>
            <a:custGeom>
              <a:avLst/>
              <a:gdLst>
                <a:gd name="connsiteX0" fmla="*/ 0 w 426747"/>
                <a:gd name="connsiteY0" fmla="*/ 66119 h 330594"/>
                <a:gd name="connsiteX1" fmla="*/ 261450 w 426747"/>
                <a:gd name="connsiteY1" fmla="*/ 66119 h 330594"/>
                <a:gd name="connsiteX2" fmla="*/ 261450 w 426747"/>
                <a:gd name="connsiteY2" fmla="*/ 0 h 330594"/>
                <a:gd name="connsiteX3" fmla="*/ 426747 w 426747"/>
                <a:gd name="connsiteY3" fmla="*/ 165297 h 330594"/>
                <a:gd name="connsiteX4" fmla="*/ 261450 w 426747"/>
                <a:gd name="connsiteY4" fmla="*/ 330594 h 330594"/>
                <a:gd name="connsiteX5" fmla="*/ 261450 w 426747"/>
                <a:gd name="connsiteY5" fmla="*/ 264475 h 330594"/>
                <a:gd name="connsiteX6" fmla="*/ 0 w 426747"/>
                <a:gd name="connsiteY6" fmla="*/ 264475 h 330594"/>
                <a:gd name="connsiteX7" fmla="*/ 0 w 426747"/>
                <a:gd name="connsiteY7" fmla="*/ 66119 h 33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747" h="330594">
                  <a:moveTo>
                    <a:pt x="0" y="66119"/>
                  </a:moveTo>
                  <a:lnTo>
                    <a:pt x="261450" y="66119"/>
                  </a:lnTo>
                  <a:lnTo>
                    <a:pt x="261450" y="0"/>
                  </a:lnTo>
                  <a:lnTo>
                    <a:pt x="426747" y="165297"/>
                  </a:lnTo>
                  <a:lnTo>
                    <a:pt x="261450" y="330594"/>
                  </a:lnTo>
                  <a:lnTo>
                    <a:pt x="261450" y="264475"/>
                  </a:lnTo>
                  <a:lnTo>
                    <a:pt x="0" y="264475"/>
                  </a:lnTo>
                  <a:lnTo>
                    <a:pt x="0" y="66119"/>
                  </a:lnTo>
                  <a:close/>
                </a:path>
              </a:pathLst>
            </a:custGeom>
            <a:solidFill>
              <a:schemeClr val="bg2">
                <a:lumMod val="50000"/>
              </a:schemeClr>
            </a:solidFill>
            <a:ln>
              <a:solidFill>
                <a:schemeClr val="bg2">
                  <a:lumMod val="75000"/>
                </a:schemeClr>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spcFirstLastPara="0" vert="horz" wrap="square" lIns="0" tIns="66119" rIns="99178" bIns="6611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Freeform 20"/>
            <p:cNvSpPr/>
            <p:nvPr/>
          </p:nvSpPr>
          <p:spPr>
            <a:xfrm>
              <a:off x="3545179" y="2948798"/>
              <a:ext cx="1026195" cy="640699"/>
            </a:xfrm>
            <a:custGeom>
              <a:avLst/>
              <a:gdLst>
                <a:gd name="connsiteX0" fmla="*/ 0 w 1327841"/>
                <a:gd name="connsiteY0" fmla="*/ 86400 h 864000"/>
                <a:gd name="connsiteX1" fmla="*/ 86400 w 1327841"/>
                <a:gd name="connsiteY1" fmla="*/ 0 h 864000"/>
                <a:gd name="connsiteX2" fmla="*/ 1241441 w 1327841"/>
                <a:gd name="connsiteY2" fmla="*/ 0 h 864000"/>
                <a:gd name="connsiteX3" fmla="*/ 1327841 w 1327841"/>
                <a:gd name="connsiteY3" fmla="*/ 86400 h 864000"/>
                <a:gd name="connsiteX4" fmla="*/ 1327841 w 1327841"/>
                <a:gd name="connsiteY4" fmla="*/ 777600 h 864000"/>
                <a:gd name="connsiteX5" fmla="*/ 1241441 w 1327841"/>
                <a:gd name="connsiteY5" fmla="*/ 864000 h 864000"/>
                <a:gd name="connsiteX6" fmla="*/ 86400 w 1327841"/>
                <a:gd name="connsiteY6" fmla="*/ 864000 h 864000"/>
                <a:gd name="connsiteX7" fmla="*/ 0 w 1327841"/>
                <a:gd name="connsiteY7" fmla="*/ 777600 h 864000"/>
                <a:gd name="connsiteX8" fmla="*/ 0 w 1327841"/>
                <a:gd name="connsiteY8" fmla="*/ 8640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841" h="864000">
                  <a:moveTo>
                    <a:pt x="0" y="86400"/>
                  </a:moveTo>
                  <a:cubicBezTo>
                    <a:pt x="0" y="38683"/>
                    <a:pt x="38683" y="0"/>
                    <a:pt x="86400" y="0"/>
                  </a:cubicBezTo>
                  <a:lnTo>
                    <a:pt x="1241441" y="0"/>
                  </a:lnTo>
                  <a:cubicBezTo>
                    <a:pt x="1289158" y="0"/>
                    <a:pt x="1327841" y="38683"/>
                    <a:pt x="1327841" y="86400"/>
                  </a:cubicBezTo>
                  <a:lnTo>
                    <a:pt x="1327841" y="777600"/>
                  </a:lnTo>
                  <a:cubicBezTo>
                    <a:pt x="1327841" y="825317"/>
                    <a:pt x="1289158" y="864000"/>
                    <a:pt x="1241441" y="864000"/>
                  </a:cubicBezTo>
                  <a:lnTo>
                    <a:pt x="86400" y="864000"/>
                  </a:lnTo>
                  <a:cubicBezTo>
                    <a:pt x="38683" y="864000"/>
                    <a:pt x="0" y="825317"/>
                    <a:pt x="0" y="777600"/>
                  </a:cubicBezTo>
                  <a:lnTo>
                    <a:pt x="0" y="86400"/>
                  </a:lnTo>
                  <a:close/>
                </a:path>
              </a:pathLst>
            </a:custGeom>
            <a:solidFill>
              <a:schemeClr val="accent2">
                <a:lumMod val="50000"/>
              </a:schemeClr>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42240" tIns="142240" rIns="142240" bIns="409064"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Mentor</a:t>
              </a:r>
            </a:p>
          </p:txBody>
        </p:sp>
        <p:sp>
          <p:nvSpPr>
            <p:cNvPr id="22" name="Freeform 21"/>
            <p:cNvSpPr/>
            <p:nvPr/>
          </p:nvSpPr>
          <p:spPr>
            <a:xfrm>
              <a:off x="3683963" y="3400601"/>
              <a:ext cx="1387458" cy="2319363"/>
            </a:xfrm>
            <a:custGeom>
              <a:avLst/>
              <a:gdLst>
                <a:gd name="connsiteX0" fmla="*/ 0 w 1327841"/>
                <a:gd name="connsiteY0" fmla="*/ 132784 h 2880000"/>
                <a:gd name="connsiteX1" fmla="*/ 132784 w 1327841"/>
                <a:gd name="connsiteY1" fmla="*/ 0 h 2880000"/>
                <a:gd name="connsiteX2" fmla="*/ 1195057 w 1327841"/>
                <a:gd name="connsiteY2" fmla="*/ 0 h 2880000"/>
                <a:gd name="connsiteX3" fmla="*/ 1327841 w 1327841"/>
                <a:gd name="connsiteY3" fmla="*/ 132784 h 2880000"/>
                <a:gd name="connsiteX4" fmla="*/ 1327841 w 1327841"/>
                <a:gd name="connsiteY4" fmla="*/ 2747216 h 2880000"/>
                <a:gd name="connsiteX5" fmla="*/ 1195057 w 1327841"/>
                <a:gd name="connsiteY5" fmla="*/ 2880000 h 2880000"/>
                <a:gd name="connsiteX6" fmla="*/ 132784 w 1327841"/>
                <a:gd name="connsiteY6" fmla="*/ 2880000 h 2880000"/>
                <a:gd name="connsiteX7" fmla="*/ 0 w 1327841"/>
                <a:gd name="connsiteY7" fmla="*/ 2747216 h 2880000"/>
                <a:gd name="connsiteX8" fmla="*/ 0 w 1327841"/>
                <a:gd name="connsiteY8" fmla="*/ 132784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841" h="2880000">
                  <a:moveTo>
                    <a:pt x="0" y="132784"/>
                  </a:moveTo>
                  <a:cubicBezTo>
                    <a:pt x="0" y="59449"/>
                    <a:pt x="59449" y="0"/>
                    <a:pt x="132784" y="0"/>
                  </a:cubicBezTo>
                  <a:lnTo>
                    <a:pt x="1195057" y="0"/>
                  </a:lnTo>
                  <a:cubicBezTo>
                    <a:pt x="1268392" y="0"/>
                    <a:pt x="1327841" y="59449"/>
                    <a:pt x="1327841" y="132784"/>
                  </a:cubicBezTo>
                  <a:lnTo>
                    <a:pt x="1327841" y="2747216"/>
                  </a:lnTo>
                  <a:cubicBezTo>
                    <a:pt x="1327841" y="2820551"/>
                    <a:pt x="1268392" y="2880000"/>
                    <a:pt x="1195057" y="2880000"/>
                  </a:cubicBezTo>
                  <a:lnTo>
                    <a:pt x="132784" y="2880000"/>
                  </a:lnTo>
                  <a:cubicBezTo>
                    <a:pt x="59449" y="2880000"/>
                    <a:pt x="0" y="2820551"/>
                    <a:pt x="0" y="2747216"/>
                  </a:cubicBezTo>
                  <a:lnTo>
                    <a:pt x="0" y="132784"/>
                  </a:lnTo>
                  <a:close/>
                </a:path>
              </a:pathLst>
            </a:custGeom>
            <a:solidFill>
              <a:schemeClr val="bg1">
                <a:lumMod val="95000"/>
                <a:alpha val="90000"/>
              </a:schemeClr>
            </a:solidFill>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8459" tIns="138459" rIns="138459" bIns="138459"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Candidates attend a Mentoring Day, an onsite job orientation and interview with their future Baptist Health leader, and are accompanied by a job coach</a:t>
              </a:r>
              <a:r>
                <a:rPr kumimoji="0" lang="en-US" sz="1200" b="0" i="1" u="none" strike="noStrike" kern="1200" cap="none" spc="0" normalizeH="0" baseline="0" noProof="0" dirty="0">
                  <a:ln>
                    <a:noFill/>
                  </a:ln>
                  <a:solidFill>
                    <a:srgbClr val="006A51">
                      <a:hueOff val="0"/>
                      <a:satOff val="0"/>
                      <a:lumOff val="0"/>
                      <a:alphaOff val="0"/>
                    </a:srgbClr>
                  </a:solidFill>
                  <a:effectLst/>
                  <a:uLnTx/>
                  <a:uFillTx/>
                  <a:latin typeface="Arial" panose="020B0604020202020204" pitchFamily="34" charset="0"/>
                  <a:ea typeface="+mn-ea"/>
                  <a:cs typeface="Arial" panose="020B0604020202020204" pitchFamily="34" charset="0"/>
                </a:rPr>
                <a:t>.</a:t>
              </a:r>
            </a:p>
          </p:txBody>
        </p:sp>
        <p:sp>
          <p:nvSpPr>
            <p:cNvPr id="43" name="Freeform 42">
              <a:extLst>
                <a:ext uri="{C183D7F6-B498-43B3-948B-1728B52AA6E4}">
                  <adec:decorative xmlns:adec="http://schemas.microsoft.com/office/drawing/2017/decorative" val="1"/>
                </a:ext>
              </a:extLst>
            </p:cNvPr>
            <p:cNvSpPr/>
            <p:nvPr/>
          </p:nvSpPr>
          <p:spPr>
            <a:xfrm>
              <a:off x="4584339" y="3086887"/>
              <a:ext cx="427328" cy="175926"/>
            </a:xfrm>
            <a:custGeom>
              <a:avLst/>
              <a:gdLst>
                <a:gd name="connsiteX0" fmla="*/ 0 w 426747"/>
                <a:gd name="connsiteY0" fmla="*/ 66119 h 330594"/>
                <a:gd name="connsiteX1" fmla="*/ 261450 w 426747"/>
                <a:gd name="connsiteY1" fmla="*/ 66119 h 330594"/>
                <a:gd name="connsiteX2" fmla="*/ 261450 w 426747"/>
                <a:gd name="connsiteY2" fmla="*/ 0 h 330594"/>
                <a:gd name="connsiteX3" fmla="*/ 426747 w 426747"/>
                <a:gd name="connsiteY3" fmla="*/ 165297 h 330594"/>
                <a:gd name="connsiteX4" fmla="*/ 261450 w 426747"/>
                <a:gd name="connsiteY4" fmla="*/ 330594 h 330594"/>
                <a:gd name="connsiteX5" fmla="*/ 261450 w 426747"/>
                <a:gd name="connsiteY5" fmla="*/ 264475 h 330594"/>
                <a:gd name="connsiteX6" fmla="*/ 0 w 426747"/>
                <a:gd name="connsiteY6" fmla="*/ 264475 h 330594"/>
                <a:gd name="connsiteX7" fmla="*/ 0 w 426747"/>
                <a:gd name="connsiteY7" fmla="*/ 66119 h 33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747" h="330594">
                  <a:moveTo>
                    <a:pt x="0" y="66119"/>
                  </a:moveTo>
                  <a:lnTo>
                    <a:pt x="261450" y="66119"/>
                  </a:lnTo>
                  <a:lnTo>
                    <a:pt x="261450" y="0"/>
                  </a:lnTo>
                  <a:lnTo>
                    <a:pt x="426747" y="165297"/>
                  </a:lnTo>
                  <a:lnTo>
                    <a:pt x="261450" y="330594"/>
                  </a:lnTo>
                  <a:lnTo>
                    <a:pt x="261450" y="264475"/>
                  </a:lnTo>
                  <a:lnTo>
                    <a:pt x="0" y="264475"/>
                  </a:lnTo>
                  <a:lnTo>
                    <a:pt x="0" y="66119"/>
                  </a:lnTo>
                  <a:close/>
                </a:path>
              </a:pathLst>
            </a:custGeom>
            <a:solidFill>
              <a:schemeClr val="bg2">
                <a:lumMod val="50000"/>
              </a:schemeClr>
            </a:solidFill>
            <a:ln>
              <a:solidFill>
                <a:schemeClr val="bg2">
                  <a:lumMod val="75000"/>
                </a:schemeClr>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spcFirstLastPara="0" vert="horz" wrap="square" lIns="0" tIns="66119" rIns="99178" bIns="6611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Freeform 23"/>
            <p:cNvSpPr/>
            <p:nvPr/>
          </p:nvSpPr>
          <p:spPr>
            <a:xfrm>
              <a:off x="5357278" y="2947543"/>
              <a:ext cx="1033384" cy="640699"/>
            </a:xfrm>
            <a:custGeom>
              <a:avLst/>
              <a:gdLst>
                <a:gd name="connsiteX0" fmla="*/ 0 w 1327841"/>
                <a:gd name="connsiteY0" fmla="*/ 86400 h 864000"/>
                <a:gd name="connsiteX1" fmla="*/ 86400 w 1327841"/>
                <a:gd name="connsiteY1" fmla="*/ 0 h 864000"/>
                <a:gd name="connsiteX2" fmla="*/ 1241441 w 1327841"/>
                <a:gd name="connsiteY2" fmla="*/ 0 h 864000"/>
                <a:gd name="connsiteX3" fmla="*/ 1327841 w 1327841"/>
                <a:gd name="connsiteY3" fmla="*/ 86400 h 864000"/>
                <a:gd name="connsiteX4" fmla="*/ 1327841 w 1327841"/>
                <a:gd name="connsiteY4" fmla="*/ 777600 h 864000"/>
                <a:gd name="connsiteX5" fmla="*/ 1241441 w 1327841"/>
                <a:gd name="connsiteY5" fmla="*/ 864000 h 864000"/>
                <a:gd name="connsiteX6" fmla="*/ 86400 w 1327841"/>
                <a:gd name="connsiteY6" fmla="*/ 864000 h 864000"/>
                <a:gd name="connsiteX7" fmla="*/ 0 w 1327841"/>
                <a:gd name="connsiteY7" fmla="*/ 777600 h 864000"/>
                <a:gd name="connsiteX8" fmla="*/ 0 w 1327841"/>
                <a:gd name="connsiteY8" fmla="*/ 8640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841" h="864000">
                  <a:moveTo>
                    <a:pt x="0" y="86400"/>
                  </a:moveTo>
                  <a:cubicBezTo>
                    <a:pt x="0" y="38683"/>
                    <a:pt x="38683" y="0"/>
                    <a:pt x="86400" y="0"/>
                  </a:cubicBezTo>
                  <a:lnTo>
                    <a:pt x="1241441" y="0"/>
                  </a:lnTo>
                  <a:cubicBezTo>
                    <a:pt x="1289158" y="0"/>
                    <a:pt x="1327841" y="38683"/>
                    <a:pt x="1327841" y="86400"/>
                  </a:cubicBezTo>
                  <a:lnTo>
                    <a:pt x="1327841" y="777600"/>
                  </a:lnTo>
                  <a:cubicBezTo>
                    <a:pt x="1327841" y="825317"/>
                    <a:pt x="1289158" y="864000"/>
                    <a:pt x="1241441" y="864000"/>
                  </a:cubicBezTo>
                  <a:lnTo>
                    <a:pt x="86400" y="864000"/>
                  </a:lnTo>
                  <a:cubicBezTo>
                    <a:pt x="38683" y="864000"/>
                    <a:pt x="0" y="825317"/>
                    <a:pt x="0" y="777600"/>
                  </a:cubicBezTo>
                  <a:lnTo>
                    <a:pt x="0" y="86400"/>
                  </a:lnTo>
                  <a:close/>
                </a:path>
              </a:pathLst>
            </a:custGeom>
            <a:solidFill>
              <a:schemeClr val="accent2">
                <a:lumMod val="50000"/>
              </a:schemeClr>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42240" tIns="142240" rIns="142240" bIns="409064"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Hire</a:t>
              </a:r>
            </a:p>
          </p:txBody>
        </p:sp>
        <p:sp>
          <p:nvSpPr>
            <p:cNvPr id="25" name="Freeform 24"/>
            <p:cNvSpPr/>
            <p:nvPr/>
          </p:nvSpPr>
          <p:spPr>
            <a:xfrm>
              <a:off x="5490762" y="3400600"/>
              <a:ext cx="1387457" cy="2319363"/>
            </a:xfrm>
            <a:custGeom>
              <a:avLst/>
              <a:gdLst>
                <a:gd name="connsiteX0" fmla="*/ 0 w 1327841"/>
                <a:gd name="connsiteY0" fmla="*/ 132784 h 2880000"/>
                <a:gd name="connsiteX1" fmla="*/ 132784 w 1327841"/>
                <a:gd name="connsiteY1" fmla="*/ 0 h 2880000"/>
                <a:gd name="connsiteX2" fmla="*/ 1195057 w 1327841"/>
                <a:gd name="connsiteY2" fmla="*/ 0 h 2880000"/>
                <a:gd name="connsiteX3" fmla="*/ 1327841 w 1327841"/>
                <a:gd name="connsiteY3" fmla="*/ 132784 h 2880000"/>
                <a:gd name="connsiteX4" fmla="*/ 1327841 w 1327841"/>
                <a:gd name="connsiteY4" fmla="*/ 2747216 h 2880000"/>
                <a:gd name="connsiteX5" fmla="*/ 1195057 w 1327841"/>
                <a:gd name="connsiteY5" fmla="*/ 2880000 h 2880000"/>
                <a:gd name="connsiteX6" fmla="*/ 132784 w 1327841"/>
                <a:gd name="connsiteY6" fmla="*/ 2880000 h 2880000"/>
                <a:gd name="connsiteX7" fmla="*/ 0 w 1327841"/>
                <a:gd name="connsiteY7" fmla="*/ 2747216 h 2880000"/>
                <a:gd name="connsiteX8" fmla="*/ 0 w 1327841"/>
                <a:gd name="connsiteY8" fmla="*/ 132784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841" h="2880000">
                  <a:moveTo>
                    <a:pt x="0" y="132784"/>
                  </a:moveTo>
                  <a:cubicBezTo>
                    <a:pt x="0" y="59449"/>
                    <a:pt x="59449" y="0"/>
                    <a:pt x="132784" y="0"/>
                  </a:cubicBezTo>
                  <a:lnTo>
                    <a:pt x="1195057" y="0"/>
                  </a:lnTo>
                  <a:cubicBezTo>
                    <a:pt x="1268392" y="0"/>
                    <a:pt x="1327841" y="59449"/>
                    <a:pt x="1327841" y="132784"/>
                  </a:cubicBezTo>
                  <a:lnTo>
                    <a:pt x="1327841" y="2747216"/>
                  </a:lnTo>
                  <a:cubicBezTo>
                    <a:pt x="1327841" y="2820551"/>
                    <a:pt x="1268392" y="2880000"/>
                    <a:pt x="1195057" y="2880000"/>
                  </a:cubicBezTo>
                  <a:lnTo>
                    <a:pt x="132784" y="2880000"/>
                  </a:lnTo>
                  <a:cubicBezTo>
                    <a:pt x="59449" y="2880000"/>
                    <a:pt x="0" y="2820551"/>
                    <a:pt x="0" y="2747216"/>
                  </a:cubicBezTo>
                  <a:lnTo>
                    <a:pt x="0" y="132784"/>
                  </a:lnTo>
                  <a:close/>
                </a:path>
              </a:pathLst>
            </a:custGeom>
            <a:solidFill>
              <a:schemeClr val="bg1">
                <a:lumMod val="95000"/>
                <a:alpha val="90000"/>
              </a:schemeClr>
            </a:solidFill>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8459" tIns="138459" rIns="138459" bIns="138459"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Successful candidates are offered a position by a d</a:t>
              </a:r>
              <a:r>
                <a:rPr kumimoji="0" lang="en-US" sz="1200" b="0" i="1"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esignated</a:t>
              </a:r>
              <a:r>
                <a:rPr kumimoji="0" lang="en-US" sz="1200" b="0"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Recruiter assigned to focus on BRIDGE hires.</a:t>
              </a:r>
            </a:p>
          </p:txBody>
        </p:sp>
        <p:sp>
          <p:nvSpPr>
            <p:cNvPr id="44" name="Freeform 43">
              <a:extLst>
                <a:ext uri="{C183D7F6-B498-43B3-948B-1728B52AA6E4}">
                  <adec:decorative xmlns:adec="http://schemas.microsoft.com/office/drawing/2017/decorative" val="1"/>
                </a:ext>
              </a:extLst>
            </p:cNvPr>
            <p:cNvSpPr/>
            <p:nvPr/>
          </p:nvSpPr>
          <p:spPr>
            <a:xfrm>
              <a:off x="6400456" y="3086887"/>
              <a:ext cx="427328" cy="175926"/>
            </a:xfrm>
            <a:custGeom>
              <a:avLst/>
              <a:gdLst>
                <a:gd name="connsiteX0" fmla="*/ 0 w 426747"/>
                <a:gd name="connsiteY0" fmla="*/ 66119 h 330594"/>
                <a:gd name="connsiteX1" fmla="*/ 261450 w 426747"/>
                <a:gd name="connsiteY1" fmla="*/ 66119 h 330594"/>
                <a:gd name="connsiteX2" fmla="*/ 261450 w 426747"/>
                <a:gd name="connsiteY2" fmla="*/ 0 h 330594"/>
                <a:gd name="connsiteX3" fmla="*/ 426747 w 426747"/>
                <a:gd name="connsiteY3" fmla="*/ 165297 h 330594"/>
                <a:gd name="connsiteX4" fmla="*/ 261450 w 426747"/>
                <a:gd name="connsiteY4" fmla="*/ 330594 h 330594"/>
                <a:gd name="connsiteX5" fmla="*/ 261450 w 426747"/>
                <a:gd name="connsiteY5" fmla="*/ 264475 h 330594"/>
                <a:gd name="connsiteX6" fmla="*/ 0 w 426747"/>
                <a:gd name="connsiteY6" fmla="*/ 264475 h 330594"/>
                <a:gd name="connsiteX7" fmla="*/ 0 w 426747"/>
                <a:gd name="connsiteY7" fmla="*/ 66119 h 33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747" h="330594">
                  <a:moveTo>
                    <a:pt x="0" y="66119"/>
                  </a:moveTo>
                  <a:lnTo>
                    <a:pt x="261450" y="66119"/>
                  </a:lnTo>
                  <a:lnTo>
                    <a:pt x="261450" y="0"/>
                  </a:lnTo>
                  <a:lnTo>
                    <a:pt x="426747" y="165297"/>
                  </a:lnTo>
                  <a:lnTo>
                    <a:pt x="261450" y="330594"/>
                  </a:lnTo>
                  <a:lnTo>
                    <a:pt x="261450" y="264475"/>
                  </a:lnTo>
                  <a:lnTo>
                    <a:pt x="0" y="264475"/>
                  </a:lnTo>
                  <a:lnTo>
                    <a:pt x="0" y="66119"/>
                  </a:lnTo>
                  <a:close/>
                </a:path>
              </a:pathLst>
            </a:custGeom>
            <a:solidFill>
              <a:schemeClr val="bg2">
                <a:lumMod val="50000"/>
              </a:schemeClr>
            </a:solidFill>
            <a:ln>
              <a:solidFill>
                <a:schemeClr val="bg2">
                  <a:lumMod val="75000"/>
                </a:schemeClr>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spcFirstLastPara="0" vert="horz" wrap="square" lIns="0" tIns="66119" rIns="99178" bIns="6611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Freeform 26"/>
            <p:cNvSpPr/>
            <p:nvPr/>
          </p:nvSpPr>
          <p:spPr>
            <a:xfrm>
              <a:off x="7120010" y="2947543"/>
              <a:ext cx="1033384" cy="630543"/>
            </a:xfrm>
            <a:custGeom>
              <a:avLst/>
              <a:gdLst>
                <a:gd name="connsiteX0" fmla="*/ 0 w 1327841"/>
                <a:gd name="connsiteY0" fmla="*/ 86400 h 864000"/>
                <a:gd name="connsiteX1" fmla="*/ 86400 w 1327841"/>
                <a:gd name="connsiteY1" fmla="*/ 0 h 864000"/>
                <a:gd name="connsiteX2" fmla="*/ 1241441 w 1327841"/>
                <a:gd name="connsiteY2" fmla="*/ 0 h 864000"/>
                <a:gd name="connsiteX3" fmla="*/ 1327841 w 1327841"/>
                <a:gd name="connsiteY3" fmla="*/ 86400 h 864000"/>
                <a:gd name="connsiteX4" fmla="*/ 1327841 w 1327841"/>
                <a:gd name="connsiteY4" fmla="*/ 777600 h 864000"/>
                <a:gd name="connsiteX5" fmla="*/ 1241441 w 1327841"/>
                <a:gd name="connsiteY5" fmla="*/ 864000 h 864000"/>
                <a:gd name="connsiteX6" fmla="*/ 86400 w 1327841"/>
                <a:gd name="connsiteY6" fmla="*/ 864000 h 864000"/>
                <a:gd name="connsiteX7" fmla="*/ 0 w 1327841"/>
                <a:gd name="connsiteY7" fmla="*/ 777600 h 864000"/>
                <a:gd name="connsiteX8" fmla="*/ 0 w 1327841"/>
                <a:gd name="connsiteY8" fmla="*/ 8640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841" h="864000">
                  <a:moveTo>
                    <a:pt x="0" y="86400"/>
                  </a:moveTo>
                  <a:cubicBezTo>
                    <a:pt x="0" y="38683"/>
                    <a:pt x="38683" y="0"/>
                    <a:pt x="86400" y="0"/>
                  </a:cubicBezTo>
                  <a:lnTo>
                    <a:pt x="1241441" y="0"/>
                  </a:lnTo>
                  <a:cubicBezTo>
                    <a:pt x="1289158" y="0"/>
                    <a:pt x="1327841" y="38683"/>
                    <a:pt x="1327841" y="86400"/>
                  </a:cubicBezTo>
                  <a:lnTo>
                    <a:pt x="1327841" y="777600"/>
                  </a:lnTo>
                  <a:cubicBezTo>
                    <a:pt x="1327841" y="825317"/>
                    <a:pt x="1289158" y="864000"/>
                    <a:pt x="1241441" y="864000"/>
                  </a:cubicBezTo>
                  <a:lnTo>
                    <a:pt x="86400" y="864000"/>
                  </a:lnTo>
                  <a:cubicBezTo>
                    <a:pt x="38683" y="864000"/>
                    <a:pt x="0" y="825317"/>
                    <a:pt x="0" y="777600"/>
                  </a:cubicBezTo>
                  <a:lnTo>
                    <a:pt x="0" y="86400"/>
                  </a:lnTo>
                  <a:close/>
                </a:path>
              </a:pathLst>
            </a:custGeom>
            <a:solidFill>
              <a:schemeClr val="accent2">
                <a:lumMod val="50000"/>
              </a:schemeClr>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42240" tIns="142240" rIns="142240" bIns="409064"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Train</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Rounded Rectangle 27"/>
            <p:cNvSpPr/>
            <p:nvPr/>
          </p:nvSpPr>
          <p:spPr>
            <a:xfrm>
              <a:off x="7272288" y="3400599"/>
              <a:ext cx="1387457" cy="2319363"/>
            </a:xfrm>
            <a:prstGeom prst="roundRect">
              <a:avLst>
                <a:gd name="adj" fmla="val 10000"/>
              </a:avLst>
            </a:prstGeom>
            <a:solidFill>
              <a:schemeClr val="bg1">
                <a:lumMod val="95000"/>
                <a:alpha val="90000"/>
              </a:schemeClr>
            </a:solidFill>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New employees receive job training. All employees working with BRIDGE hires will receive Disability Sensitivity Awareness Training. </a:t>
              </a:r>
            </a:p>
          </p:txBody>
        </p:sp>
        <p:sp>
          <p:nvSpPr>
            <p:cNvPr id="45" name="Freeform 44">
              <a:extLst>
                <a:ext uri="{C183D7F6-B498-43B3-948B-1728B52AA6E4}">
                  <adec:decorative xmlns:adec="http://schemas.microsoft.com/office/drawing/2017/decorative" val="1"/>
                </a:ext>
              </a:extLst>
            </p:cNvPr>
            <p:cNvSpPr/>
            <p:nvPr/>
          </p:nvSpPr>
          <p:spPr>
            <a:xfrm>
              <a:off x="8164978" y="3086887"/>
              <a:ext cx="427328" cy="175926"/>
            </a:xfrm>
            <a:custGeom>
              <a:avLst/>
              <a:gdLst>
                <a:gd name="connsiteX0" fmla="*/ 0 w 426747"/>
                <a:gd name="connsiteY0" fmla="*/ 66119 h 330594"/>
                <a:gd name="connsiteX1" fmla="*/ 261450 w 426747"/>
                <a:gd name="connsiteY1" fmla="*/ 66119 h 330594"/>
                <a:gd name="connsiteX2" fmla="*/ 261450 w 426747"/>
                <a:gd name="connsiteY2" fmla="*/ 0 h 330594"/>
                <a:gd name="connsiteX3" fmla="*/ 426747 w 426747"/>
                <a:gd name="connsiteY3" fmla="*/ 165297 h 330594"/>
                <a:gd name="connsiteX4" fmla="*/ 261450 w 426747"/>
                <a:gd name="connsiteY4" fmla="*/ 330594 h 330594"/>
                <a:gd name="connsiteX5" fmla="*/ 261450 w 426747"/>
                <a:gd name="connsiteY5" fmla="*/ 264475 h 330594"/>
                <a:gd name="connsiteX6" fmla="*/ 0 w 426747"/>
                <a:gd name="connsiteY6" fmla="*/ 264475 h 330594"/>
                <a:gd name="connsiteX7" fmla="*/ 0 w 426747"/>
                <a:gd name="connsiteY7" fmla="*/ 66119 h 33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747" h="330594">
                  <a:moveTo>
                    <a:pt x="0" y="66119"/>
                  </a:moveTo>
                  <a:lnTo>
                    <a:pt x="261450" y="66119"/>
                  </a:lnTo>
                  <a:lnTo>
                    <a:pt x="261450" y="0"/>
                  </a:lnTo>
                  <a:lnTo>
                    <a:pt x="426747" y="165297"/>
                  </a:lnTo>
                  <a:lnTo>
                    <a:pt x="261450" y="330594"/>
                  </a:lnTo>
                  <a:lnTo>
                    <a:pt x="261450" y="264475"/>
                  </a:lnTo>
                  <a:lnTo>
                    <a:pt x="0" y="264475"/>
                  </a:lnTo>
                  <a:lnTo>
                    <a:pt x="0" y="66119"/>
                  </a:lnTo>
                  <a:close/>
                </a:path>
              </a:pathLst>
            </a:custGeom>
            <a:solidFill>
              <a:schemeClr val="bg2">
                <a:lumMod val="50000"/>
              </a:schemeClr>
            </a:solidFill>
            <a:ln>
              <a:solidFill>
                <a:schemeClr val="bg2">
                  <a:lumMod val="75000"/>
                </a:schemeClr>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spcFirstLastPara="0" vert="horz" wrap="square" lIns="0" tIns="66119" rIns="99178" bIns="6611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Freeform 34"/>
            <p:cNvSpPr/>
            <p:nvPr/>
          </p:nvSpPr>
          <p:spPr>
            <a:xfrm>
              <a:off x="8861948" y="2947543"/>
              <a:ext cx="1096758" cy="630543"/>
            </a:xfrm>
            <a:custGeom>
              <a:avLst/>
              <a:gdLst>
                <a:gd name="connsiteX0" fmla="*/ 0 w 1327841"/>
                <a:gd name="connsiteY0" fmla="*/ 86400 h 864000"/>
                <a:gd name="connsiteX1" fmla="*/ 86400 w 1327841"/>
                <a:gd name="connsiteY1" fmla="*/ 0 h 864000"/>
                <a:gd name="connsiteX2" fmla="*/ 1241441 w 1327841"/>
                <a:gd name="connsiteY2" fmla="*/ 0 h 864000"/>
                <a:gd name="connsiteX3" fmla="*/ 1327841 w 1327841"/>
                <a:gd name="connsiteY3" fmla="*/ 86400 h 864000"/>
                <a:gd name="connsiteX4" fmla="*/ 1327841 w 1327841"/>
                <a:gd name="connsiteY4" fmla="*/ 777600 h 864000"/>
                <a:gd name="connsiteX5" fmla="*/ 1241441 w 1327841"/>
                <a:gd name="connsiteY5" fmla="*/ 864000 h 864000"/>
                <a:gd name="connsiteX6" fmla="*/ 86400 w 1327841"/>
                <a:gd name="connsiteY6" fmla="*/ 864000 h 864000"/>
                <a:gd name="connsiteX7" fmla="*/ 0 w 1327841"/>
                <a:gd name="connsiteY7" fmla="*/ 777600 h 864000"/>
                <a:gd name="connsiteX8" fmla="*/ 0 w 1327841"/>
                <a:gd name="connsiteY8" fmla="*/ 8640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841" h="864000">
                  <a:moveTo>
                    <a:pt x="0" y="86400"/>
                  </a:moveTo>
                  <a:cubicBezTo>
                    <a:pt x="0" y="38683"/>
                    <a:pt x="38683" y="0"/>
                    <a:pt x="86400" y="0"/>
                  </a:cubicBezTo>
                  <a:lnTo>
                    <a:pt x="1241441" y="0"/>
                  </a:lnTo>
                  <a:cubicBezTo>
                    <a:pt x="1289158" y="0"/>
                    <a:pt x="1327841" y="38683"/>
                    <a:pt x="1327841" y="86400"/>
                  </a:cubicBezTo>
                  <a:lnTo>
                    <a:pt x="1327841" y="777600"/>
                  </a:lnTo>
                  <a:cubicBezTo>
                    <a:pt x="1327841" y="825317"/>
                    <a:pt x="1289158" y="864000"/>
                    <a:pt x="1241441" y="864000"/>
                  </a:cubicBezTo>
                  <a:lnTo>
                    <a:pt x="86400" y="864000"/>
                  </a:lnTo>
                  <a:cubicBezTo>
                    <a:pt x="38683" y="864000"/>
                    <a:pt x="0" y="825317"/>
                    <a:pt x="0" y="777600"/>
                  </a:cubicBezTo>
                  <a:lnTo>
                    <a:pt x="0" y="86400"/>
                  </a:lnTo>
                  <a:close/>
                </a:path>
              </a:pathLst>
            </a:custGeom>
            <a:solidFill>
              <a:schemeClr val="accent2">
                <a:lumMod val="50000"/>
              </a:schemeClr>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42240" tIns="142240" rIns="142240" bIns="409064"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Support</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Rounded Rectangle 39"/>
            <p:cNvSpPr/>
            <p:nvPr/>
          </p:nvSpPr>
          <p:spPr>
            <a:xfrm>
              <a:off x="8989877" y="3400598"/>
              <a:ext cx="1383672" cy="2319363"/>
            </a:xfrm>
            <a:prstGeom prst="roundRect">
              <a:avLst>
                <a:gd name="adj" fmla="val 10000"/>
              </a:avLst>
            </a:prstGeom>
            <a:solidFill>
              <a:schemeClr val="bg1">
                <a:lumMod val="95000"/>
                <a:alpha val="90000"/>
              </a:schemeClr>
            </a:solidFill>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Ongoing support  is provided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via job coaches and the  Employee Relations, Workplace Health and Employee Experience teams.</a:t>
              </a:r>
            </a:p>
          </p:txBody>
        </p:sp>
      </p:grpSp>
    </p:spTree>
    <p:extLst>
      <p:ext uri="{BB962C8B-B14F-4D97-AF65-F5344CB8AC3E}">
        <p14:creationId xmlns:p14="http://schemas.microsoft.com/office/powerpoint/2010/main" val="2062562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852E72-B33F-B75D-4F0B-18FD9E14E959}"/>
              </a:ext>
            </a:extLst>
          </p:cNvPr>
          <p:cNvSpPr>
            <a:spLocks noGrp="1"/>
          </p:cNvSpPr>
          <p:nvPr>
            <p:ph type="title"/>
          </p:nvPr>
        </p:nvSpPr>
        <p:spPr>
          <a:xfrm>
            <a:off x="474135" y="374650"/>
            <a:ext cx="11149178" cy="923494"/>
          </a:xfrm>
        </p:spPr>
        <p:txBody>
          <a:bodyPr anchor="t">
            <a:normAutofit/>
          </a:bodyPr>
          <a:lstStyle/>
          <a:p>
            <a:r>
              <a:rPr lang="en-US" dirty="0">
                <a:latin typeface="Arial" panose="020B0604020202020204" pitchFamily="34" charset="0"/>
                <a:cs typeface="Arial" panose="020B0604020202020204" pitchFamily="34" charset="0"/>
              </a:rPr>
              <a:t>Mentoring Day and Job Coaches: Supporting Candidates, Leaders and Employees</a:t>
            </a:r>
          </a:p>
        </p:txBody>
      </p:sp>
      <p:graphicFrame>
        <p:nvGraphicFramePr>
          <p:cNvPr id="9" name="Content Placeholder 2">
            <a:extLst>
              <a:ext uri="{FF2B5EF4-FFF2-40B4-BE49-F238E27FC236}">
                <a16:creationId xmlns:a16="http://schemas.microsoft.com/office/drawing/2014/main" id="{31F22CE4-D0FC-4988-61CA-3FCE71ED1902}"/>
              </a:ext>
              <a:ext uri="{C183D7F6-B498-43B3-948B-1728B52AA6E4}">
                <adec:decorative xmlns:adec="http://schemas.microsoft.com/office/drawing/2017/decorative" val="1"/>
              </a:ext>
            </a:extLst>
          </p:cNvPr>
          <p:cNvGraphicFramePr>
            <a:graphicFrameLocks noGrp="1"/>
          </p:cNvGraphicFramePr>
          <p:nvPr>
            <p:ph sz="quarter" idx="12"/>
          </p:nvPr>
        </p:nvGraphicFramePr>
        <p:xfrm>
          <a:off x="474134" y="1589091"/>
          <a:ext cx="9927167" cy="4821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chart that says:&#10;&#10;Creates meaningful exposure and confidence for candidates&#10;Mentoring Day gives participants the chance to explore real roles, build workplace skills, and experience belonging in a supportive environment.&#10;Strengthens employee readiness and long term success&#10;Job coaches provide guided training, structured feedback, and on the job support that helps employees learn tasks, build independence, and grow in their roles.&#10;The program tackles structural barriers neurodiverse candidates face in traditional hiring processes.&#10;Builds a culture that benefits the entire organization&#10;These supports ensure candidates feel welcomed and employees feel equipped, reinforcing our commitment to disability inclusion and sustainable hiring practices.&#10;">
            <a:extLst>
              <a:ext uri="{FF2B5EF4-FFF2-40B4-BE49-F238E27FC236}">
                <a16:creationId xmlns:a16="http://schemas.microsoft.com/office/drawing/2014/main" id="{A94EBD23-6A18-499C-EA44-86AB82EC3CE7}"/>
              </a:ext>
            </a:extLst>
          </p:cNvPr>
          <p:cNvPicPr>
            <a:picLocks noChangeAspect="1"/>
          </p:cNvPicPr>
          <p:nvPr/>
        </p:nvPicPr>
        <p:blipFill>
          <a:blip r:embed="rId7"/>
          <a:stretch>
            <a:fillRect/>
          </a:stretch>
        </p:blipFill>
        <p:spPr>
          <a:xfrm>
            <a:off x="11428248" y="6491334"/>
            <a:ext cx="289617" cy="289617"/>
          </a:xfrm>
          <a:prstGeom prst="rect">
            <a:avLst/>
          </a:prstGeom>
        </p:spPr>
      </p:pic>
    </p:spTree>
    <p:extLst>
      <p:ext uri="{BB962C8B-B14F-4D97-AF65-F5344CB8AC3E}">
        <p14:creationId xmlns:p14="http://schemas.microsoft.com/office/powerpoint/2010/main" val="1273751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1B93E7-28FE-D405-D208-7524A7C1D3A1}"/>
              </a:ext>
            </a:extLst>
          </p:cNvPr>
          <p:cNvSpPr>
            <a:spLocks noGrp="1"/>
          </p:cNvSpPr>
          <p:nvPr>
            <p:ph type="title"/>
          </p:nvPr>
        </p:nvSpPr>
        <p:spPr>
          <a:xfrm>
            <a:off x="263992" y="331691"/>
            <a:ext cx="7664451" cy="923494"/>
          </a:xfrm>
        </p:spPr>
        <p:txBody>
          <a:bodyPr anchor="t">
            <a:normAutofit/>
          </a:bodyPr>
          <a:lstStyle/>
          <a:p>
            <a:r>
              <a:rPr lang="en-US" sz="3600" dirty="0">
                <a:latin typeface="Arial" panose="020B0604020202020204" pitchFamily="34" charset="0"/>
                <a:cs typeface="Arial" panose="020B0604020202020204" pitchFamily="34" charset="0"/>
              </a:rPr>
              <a:t>Powering Success</a:t>
            </a:r>
          </a:p>
        </p:txBody>
      </p:sp>
      <p:sp>
        <p:nvSpPr>
          <p:cNvPr id="48" name="Flowchart: Process 47" descr="A graphic that says:&#10;&#10;Hiring Leaders – Collaborate with leaders committed to opening opportunities to individuals with disabilities.&#10;Community Partners – Strengthen our talent pipeline through strategic relationships organizations that serve individuals with disabilities.&#10;Education and Training– Provide training through partnerships with universities and community organizations&#10;Engagement and Retention – Host activations designed to connect employees, families, leaders, and partners to celebrate progress and build belonging.&#10;Just Say YES Campaign – Create awareness and understanding allowing leaders and staff to see individuals with disabilities as employees and co-workers.&#10;Ongoing Support – Human Resources, Employee Experience and Connection and Workplace Health teams support successful employment experiences.&#10;Abilities Business Resource Group – Engaged team members who power our mission through advocacy, support, and awareness for individuals with disabilities.&#10;">
            <a:extLst>
              <a:ext uri="{FF2B5EF4-FFF2-40B4-BE49-F238E27FC236}">
                <a16:creationId xmlns:a16="http://schemas.microsoft.com/office/drawing/2014/main" id="{46A91C5D-B960-B4D4-9473-3C96F15CD790}"/>
              </a:ext>
            </a:extLst>
          </p:cNvPr>
          <p:cNvSpPr/>
          <p:nvPr/>
        </p:nvSpPr>
        <p:spPr bwMode="auto">
          <a:xfrm>
            <a:off x="307259" y="1313300"/>
            <a:ext cx="6664274" cy="5161144"/>
          </a:xfrm>
          <a:prstGeom prst="flowChartProcess">
            <a:avLst/>
          </a:prstGeom>
          <a:solidFill>
            <a:srgbClr val="2EA849"/>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47" name="Content Placeholder 4">
            <a:extLst>
              <a:ext uri="{FF2B5EF4-FFF2-40B4-BE49-F238E27FC236}">
                <a16:creationId xmlns:a16="http://schemas.microsoft.com/office/drawing/2014/main" id="{0EBA3C8C-0767-A2E7-CB68-4C77313B82D1}"/>
              </a:ext>
            </a:extLst>
          </p:cNvPr>
          <p:cNvSpPr>
            <a:spLocks noGrp="1"/>
          </p:cNvSpPr>
          <p:nvPr>
            <p:ph sz="quarter" idx="12"/>
          </p:nvPr>
        </p:nvSpPr>
        <p:spPr>
          <a:xfrm>
            <a:off x="454269" y="1429901"/>
            <a:ext cx="6345431" cy="4713149"/>
          </a:xfrm>
        </p:spPr>
        <p:txBody>
          <a:bodyPr anchor="t">
            <a:normAutofit/>
          </a:bodyPr>
          <a:lstStyle/>
          <a:p>
            <a:pPr marL="285750" indent="-285750">
              <a:buFont typeface="Arial" panose="020B0604020202020204" pitchFamily="34" charset="0"/>
              <a:buChar char="•"/>
            </a:pPr>
            <a:endParaRPr lang="en-US" sz="14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Hiring Leaders – </a:t>
            </a:r>
            <a:r>
              <a:rPr lang="en-US" sz="1400" dirty="0">
                <a:solidFill>
                  <a:schemeClr val="bg1"/>
                </a:solidFill>
                <a:latin typeface="Arial" panose="020B0604020202020204" pitchFamily="34" charset="0"/>
                <a:cs typeface="Arial" panose="020B0604020202020204" pitchFamily="34" charset="0"/>
              </a:rPr>
              <a:t>Collaborate with </a:t>
            </a:r>
            <a:r>
              <a:rPr lang="en-US" sz="1400" b="1" dirty="0">
                <a:solidFill>
                  <a:schemeClr val="bg1"/>
                </a:solidFill>
                <a:latin typeface="Arial" panose="020B0604020202020204" pitchFamily="34" charset="0"/>
                <a:cs typeface="Arial" panose="020B0604020202020204" pitchFamily="34" charset="0"/>
              </a:rPr>
              <a:t>l</a:t>
            </a:r>
            <a:r>
              <a:rPr lang="en-US" sz="1400" dirty="0">
                <a:solidFill>
                  <a:schemeClr val="bg1"/>
                </a:solidFill>
                <a:latin typeface="Arial" panose="020B0604020202020204" pitchFamily="34" charset="0"/>
                <a:cs typeface="Arial" panose="020B0604020202020204" pitchFamily="34" charset="0"/>
              </a:rPr>
              <a:t>eaders committed to opening opportunities to individuals with disabilities.</a:t>
            </a:r>
            <a:endParaRPr lang="en-US" sz="14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Community Partners – </a:t>
            </a:r>
            <a:r>
              <a:rPr lang="en-US" sz="1400" dirty="0">
                <a:solidFill>
                  <a:schemeClr val="bg1"/>
                </a:solidFill>
                <a:latin typeface="Arial" panose="020B0604020202020204" pitchFamily="34" charset="0"/>
                <a:cs typeface="Arial" panose="020B0604020202020204" pitchFamily="34" charset="0"/>
              </a:rPr>
              <a:t>Strengthen our talent pipeline through strategic relationships organizations that serve individuals with disabilities.</a:t>
            </a:r>
          </a:p>
          <a:p>
            <a:pPr marL="285750" indent="-285750">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Education and Training– </a:t>
            </a:r>
            <a:r>
              <a:rPr lang="en-US" sz="1400" dirty="0">
                <a:solidFill>
                  <a:schemeClr val="bg1"/>
                </a:solidFill>
                <a:latin typeface="Arial" panose="020B0604020202020204" pitchFamily="34" charset="0"/>
                <a:cs typeface="Arial" panose="020B0604020202020204" pitchFamily="34" charset="0"/>
              </a:rPr>
              <a:t>Provide training through partnerships with universities and community organizations</a:t>
            </a:r>
          </a:p>
          <a:p>
            <a:pPr marL="285750" indent="-285750">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Engagement and Retention </a:t>
            </a:r>
            <a:r>
              <a:rPr lang="en-US" sz="1400" dirty="0">
                <a:solidFill>
                  <a:schemeClr val="bg1"/>
                </a:solidFill>
                <a:latin typeface="Arial" panose="020B0604020202020204" pitchFamily="34" charset="0"/>
                <a:cs typeface="Arial" panose="020B0604020202020204" pitchFamily="34" charset="0"/>
              </a:rPr>
              <a:t>– Host activations designed to connect employees, families, leaders, and partners to celebrate progress and build belonging.</a:t>
            </a:r>
          </a:p>
          <a:p>
            <a:pPr marL="285750" indent="-285750">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Just Say YES Campaign – </a:t>
            </a:r>
            <a:r>
              <a:rPr lang="en-US" sz="1400" dirty="0">
                <a:solidFill>
                  <a:schemeClr val="bg1"/>
                </a:solidFill>
                <a:latin typeface="Arial" panose="020B0604020202020204" pitchFamily="34" charset="0"/>
                <a:cs typeface="Arial" panose="020B0604020202020204" pitchFamily="34" charset="0"/>
              </a:rPr>
              <a:t>Create awareness and understanding allowing leaders and staff to see individuals with disabilities as employees and co-workers</a:t>
            </a:r>
            <a:r>
              <a:rPr lang="en-US" sz="1400" b="1" dirty="0">
                <a:solidFill>
                  <a:schemeClr val="bg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Ongoing Support – </a:t>
            </a:r>
            <a:r>
              <a:rPr lang="en-US" sz="1400" dirty="0">
                <a:solidFill>
                  <a:schemeClr val="bg1"/>
                </a:solidFill>
                <a:latin typeface="Arial" panose="020B0604020202020204" pitchFamily="34" charset="0"/>
                <a:cs typeface="Arial" panose="020B0604020202020204" pitchFamily="34" charset="0"/>
              </a:rPr>
              <a:t>Human Resources, Employee Experience and Connection and Workplace Health teams support successful employment experiences.</a:t>
            </a:r>
          </a:p>
          <a:p>
            <a:pPr marL="285750" indent="-285750">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Abilities Business Resource Group – </a:t>
            </a:r>
            <a:r>
              <a:rPr lang="en-US" sz="1400" dirty="0">
                <a:solidFill>
                  <a:schemeClr val="bg1"/>
                </a:solidFill>
                <a:latin typeface="Arial" panose="020B0604020202020204" pitchFamily="34" charset="0"/>
                <a:cs typeface="Arial" panose="020B0604020202020204" pitchFamily="34" charset="0"/>
              </a:rPr>
              <a:t>Engaged team members who power our mission through advocacy, support, and awareness for individuals with disabilities.</a:t>
            </a:r>
          </a:p>
          <a:p>
            <a:pPr marL="285750" indent="-285750">
              <a:buFont typeface="Arial" panose="020B0604020202020204" pitchFamily="34" charset="0"/>
              <a:buChar char="•"/>
            </a:pPr>
            <a:endParaRPr lang="en-US" sz="1200" dirty="0">
              <a:solidFill>
                <a:schemeClr val="bg1"/>
              </a:solidFill>
              <a:latin typeface="Arial" panose="020B0604020202020204" pitchFamily="34" charset="0"/>
              <a:cs typeface="Arial" panose="020B0604020202020204" pitchFamily="34" charset="0"/>
            </a:endParaRPr>
          </a:p>
        </p:txBody>
      </p:sp>
      <p:graphicFrame>
        <p:nvGraphicFramePr>
          <p:cNvPr id="7" name="Content Placeholder 6" descr="A Bar chart that show Hiring Progress&#10;">
            <a:extLst>
              <a:ext uri="{FF2B5EF4-FFF2-40B4-BE49-F238E27FC236}">
                <a16:creationId xmlns:a16="http://schemas.microsoft.com/office/drawing/2014/main" id="{F5D7D05E-7F8C-4E5F-3454-A44A6A9CF827}"/>
              </a:ext>
              <a:ext uri="{C183D7F6-B498-43B3-948B-1728B52AA6E4}">
                <adec:decorative xmlns:adec="http://schemas.microsoft.com/office/drawing/2017/decorative" val="0"/>
              </a:ext>
            </a:extLst>
          </p:cNvPr>
          <p:cNvGraphicFramePr>
            <a:graphicFrameLocks noGrp="1"/>
          </p:cNvGraphicFramePr>
          <p:nvPr>
            <p:ph sz="quarter" idx="24"/>
          </p:nvPr>
        </p:nvGraphicFramePr>
        <p:xfrm>
          <a:off x="7431801" y="1098508"/>
          <a:ext cx="4305930" cy="53759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6111976"/>
      </p:ext>
    </p:extLst>
  </p:cSld>
  <p:clrMapOvr>
    <a:masterClrMapping/>
  </p:clrMapOvr>
</p:sld>
</file>

<file path=ppt/theme/theme1.xml><?xml version="1.0" encoding="utf-8"?>
<a:theme xmlns:a="http://schemas.openxmlformats.org/drawingml/2006/main" name="Office Theme">
  <a:themeElements>
    <a:clrScheme name="Custom 4">
      <a:dk1>
        <a:srgbClr val="242C65"/>
      </a:dk1>
      <a:lt1>
        <a:srgbClr val="FFFFFF"/>
      </a:lt1>
      <a:dk2>
        <a:srgbClr val="0066CC"/>
      </a:dk2>
      <a:lt2>
        <a:srgbClr val="EBEBF1"/>
      </a:lt2>
      <a:accent1>
        <a:srgbClr val="242C65"/>
      </a:accent1>
      <a:accent2>
        <a:srgbClr val="0066CC"/>
      </a:accent2>
      <a:accent3>
        <a:srgbClr val="4CE35C"/>
      </a:accent3>
      <a:accent4>
        <a:srgbClr val="00794B"/>
      </a:accent4>
      <a:accent5>
        <a:srgbClr val="888CAB"/>
      </a:accent5>
      <a:accent6>
        <a:srgbClr val="C3C5D5"/>
      </a:accent6>
      <a:hlink>
        <a:srgbClr val="242C65"/>
      </a:hlink>
      <a:folHlink>
        <a:srgbClr val="242C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sz="6000" dirty="0" smtClean="0">
            <a:solidFill>
              <a:schemeClr val="bg1"/>
            </a:solidFill>
            <a:latin typeface="Arial Black" panose="020B0604020202020204" pitchFamily="34" charset="0"/>
            <a:cs typeface="Arial Black" panose="020B0604020202020204" pitchFamily="34" charset="0"/>
          </a:defRPr>
        </a:defPPr>
      </a:lstStyle>
    </a:txDef>
  </a:objectDefaults>
  <a:extraClrSchemeLst/>
  <a:extLst>
    <a:ext uri="{05A4C25C-085E-4340-85A3-A5531E510DB2}">
      <thm15:themeFamily xmlns:thm15="http://schemas.microsoft.com/office/thememl/2012/main" name="DI_PPT_template" id="{82A5F5ED-3CFD-EA43-A5D6-0F599246F2C2}" vid="{B5DD762F-1565-954C-B79C-9878CFF907B8}"/>
    </a:ext>
  </a:extLst>
</a:theme>
</file>

<file path=ppt/theme/theme2.xml><?xml version="1.0" encoding="utf-8"?>
<a:theme xmlns:a="http://schemas.openxmlformats.org/drawingml/2006/main" name="template">
  <a:themeElements>
    <a:clrScheme name="Baptist Health">
      <a:dk1>
        <a:srgbClr val="000000"/>
      </a:dk1>
      <a:lt1>
        <a:srgbClr val="FFFFFF"/>
      </a:lt1>
      <a:dk2>
        <a:srgbClr val="000000"/>
      </a:dk2>
      <a:lt2>
        <a:srgbClr val="FFFFFF"/>
      </a:lt2>
      <a:accent1>
        <a:srgbClr val="2EA849"/>
      </a:accent1>
      <a:accent2>
        <a:srgbClr val="7DE69B"/>
      </a:accent2>
      <a:accent3>
        <a:srgbClr val="1D495E"/>
      </a:accent3>
      <a:accent4>
        <a:srgbClr val="59BEC9"/>
      </a:accent4>
      <a:accent5>
        <a:srgbClr val="E5554F"/>
      </a:accent5>
      <a:accent6>
        <a:srgbClr val="FFCD00"/>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defPPr algn="ctr">
          <a:defRPr sz="1800" b="0" i="0" dirty="0" smtClean="0">
            <a:solidFill>
              <a:schemeClr val="bg1"/>
            </a:solidFill>
            <a:latin typeface="+mn-lt"/>
            <a:ea typeface="Roboto" panose="02000000000000000000" pitchFamily="2" charset="0"/>
            <a:cs typeface="Segoe UI" panose="020B0502040204020203" pitchFamily="34" charset="0"/>
          </a:defRPr>
        </a:defPPr>
      </a:lstStyle>
    </a:spDef>
    <a:txDef>
      <a:spPr>
        <a:noFill/>
      </a:spPr>
      <a:bodyPr wrap="square" lIns="0" tIns="0" rIns="0" bIns="0" rtlCol="0">
        <a:normAutofit/>
      </a:bodyPr>
      <a:lstStyle>
        <a:defPPr marL="0" indent="-3657600" algn="l">
          <a:spcAft>
            <a:spcPts val="600"/>
          </a:spcAft>
          <a:defRPr sz="1800" b="0" i="0" dirty="0" smtClean="0">
            <a:solidFill>
              <a:schemeClr val="tx2"/>
            </a:solidFill>
            <a:latin typeface="+mn-lt"/>
            <a:ea typeface="Roboto"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bh_ppt_16x9_230209" id="{4197A14B-F282-E644-B627-31E58C02F936}" vid="{724CB5F4-40B8-9B49-A005-BB11EEDDF320}"/>
    </a:ext>
  </a:extLst>
</a:theme>
</file>

<file path=ppt/theme/theme3.xml><?xml version="1.0" encoding="utf-8"?>
<a:theme xmlns:a="http://schemas.openxmlformats.org/drawingml/2006/main" name="1_template">
  <a:themeElements>
    <a:clrScheme name="Baptist Health">
      <a:dk1>
        <a:srgbClr val="000000"/>
      </a:dk1>
      <a:lt1>
        <a:srgbClr val="FFFFFF"/>
      </a:lt1>
      <a:dk2>
        <a:srgbClr val="000000"/>
      </a:dk2>
      <a:lt2>
        <a:srgbClr val="FFFFFF"/>
      </a:lt2>
      <a:accent1>
        <a:srgbClr val="2EA849"/>
      </a:accent1>
      <a:accent2>
        <a:srgbClr val="7DE69B"/>
      </a:accent2>
      <a:accent3>
        <a:srgbClr val="1D495E"/>
      </a:accent3>
      <a:accent4>
        <a:srgbClr val="59BEC9"/>
      </a:accent4>
      <a:accent5>
        <a:srgbClr val="E5554F"/>
      </a:accent5>
      <a:accent6>
        <a:srgbClr val="FFCD00"/>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defPPr algn="ctr">
          <a:defRPr sz="1800" b="0" i="0" dirty="0" smtClean="0">
            <a:solidFill>
              <a:schemeClr val="bg1"/>
            </a:solidFill>
            <a:latin typeface="+mn-lt"/>
            <a:ea typeface="Roboto" panose="02000000000000000000" pitchFamily="2" charset="0"/>
            <a:cs typeface="Segoe UI" panose="020B0502040204020203" pitchFamily="34" charset="0"/>
          </a:defRPr>
        </a:defPPr>
      </a:lstStyle>
    </a:spDef>
    <a:txDef>
      <a:spPr>
        <a:noFill/>
      </a:spPr>
      <a:bodyPr wrap="square" lIns="0" tIns="0" rIns="0" bIns="0" rtlCol="0">
        <a:normAutofit/>
      </a:bodyPr>
      <a:lstStyle>
        <a:defPPr marL="0" indent="-3657600" algn="l">
          <a:spcAft>
            <a:spcPts val="600"/>
          </a:spcAft>
          <a:defRPr sz="1800" b="0" i="0" dirty="0" smtClean="0">
            <a:solidFill>
              <a:schemeClr val="tx2"/>
            </a:solidFill>
            <a:latin typeface="+mn-lt"/>
            <a:ea typeface="Roboto"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NEW Branded Full Suite" id="{C508FD83-DFAA-47F6-9314-DD5BBA076A17}" vid="{E66A02EA-A2BF-4D23-80C5-C71A3F8B2BF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hotoDescription xmlns="8b4f4ecf-2de3-4a40-a488-6bcc691868f6" xsi:nil="true"/>
    <TaxCatchAll xmlns="683ced28-26b2-4107-93d4-ed5ab1f3ad11" xsi:nil="true"/>
    <lcf76f155ced4ddcb4097134ff3c332f xmlns="8b4f4ecf-2de3-4a40-a488-6bcc691868f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AE04DCDBE0874B8BDB61306C065688" ma:contentTypeVersion="17" ma:contentTypeDescription="Create a new document." ma:contentTypeScope="" ma:versionID="ff48261d551ca1a9feaeb9149c2f12bd">
  <xsd:schema xmlns:xsd="http://www.w3.org/2001/XMLSchema" xmlns:xs="http://www.w3.org/2001/XMLSchema" xmlns:p="http://schemas.microsoft.com/office/2006/metadata/properties" xmlns:ns2="8b4f4ecf-2de3-4a40-a488-6bcc691868f6" xmlns:ns3="cd34924e-cfd4-41ec-83e4-30cc3e6c50be" xmlns:ns4="683ced28-26b2-4107-93d4-ed5ab1f3ad11" targetNamespace="http://schemas.microsoft.com/office/2006/metadata/properties" ma:root="true" ma:fieldsID="9dc7444c7f0392c55cbd01d8f0ce88f6" ns2:_="" ns3:_="" ns4:_="">
    <xsd:import namespace="8b4f4ecf-2de3-4a40-a488-6bcc691868f6"/>
    <xsd:import namespace="cd34924e-cfd4-41ec-83e4-30cc3e6c50be"/>
    <xsd:import namespace="683ced28-26b2-4107-93d4-ed5ab1f3ad1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PhotoDescription"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4f4ecf-2de3-4a40-a488-6bcc691868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PhotoDescription" ma:index="18" nillable="true" ma:displayName="Photo Description" ma:format="Dropdown" ma:internalName="PhotoDescription">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3b34f89-55c0-4529-b847-efbab5f4060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d34924e-cfd4-41ec-83e4-30cc3e6c50b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3ced28-26b2-4107-93d4-ed5ab1f3ad11"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dda0989c-1f1b-410e-a8d4-8320bb7a3163}" ma:internalName="TaxCatchAll" ma:showField="CatchAllData" ma:web="683ced28-26b2-4107-93d4-ed5ab1f3ad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1B6105-05C8-4AF5-B341-DC96DBE0381F}">
  <ds:schemaRefs>
    <ds:schemaRef ds:uri="http://schemas.microsoft.com/office/2006/documentManagement/types"/>
    <ds:schemaRef ds:uri="683ced28-26b2-4107-93d4-ed5ab1f3ad11"/>
    <ds:schemaRef ds:uri="http://purl.org/dc/elements/1.1/"/>
    <ds:schemaRef ds:uri="http://www.w3.org/XML/1998/namespace"/>
    <ds:schemaRef ds:uri="http://purl.org/dc/term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cd34924e-cfd4-41ec-83e4-30cc3e6c50be"/>
    <ds:schemaRef ds:uri="8b4f4ecf-2de3-4a40-a488-6bcc691868f6"/>
  </ds:schemaRefs>
</ds:datastoreItem>
</file>

<file path=customXml/itemProps2.xml><?xml version="1.0" encoding="utf-8"?>
<ds:datastoreItem xmlns:ds="http://schemas.openxmlformats.org/officeDocument/2006/customXml" ds:itemID="{EB6DCD2B-49DB-4445-824C-65BB69226F44}">
  <ds:schemaRefs>
    <ds:schemaRef ds:uri="http://schemas.microsoft.com/sharepoint/v3/contenttype/forms"/>
  </ds:schemaRefs>
</ds:datastoreItem>
</file>

<file path=customXml/itemProps3.xml><?xml version="1.0" encoding="utf-8"?>
<ds:datastoreItem xmlns:ds="http://schemas.openxmlformats.org/officeDocument/2006/customXml" ds:itemID="{F64CE044-DD30-468C-9BB4-46BF1F69F2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4f4ecf-2de3-4a40-a488-6bcc691868f6"/>
    <ds:schemaRef ds:uri="cd34924e-cfd4-41ec-83e4-30cc3e6c50be"/>
    <ds:schemaRef ds:uri="683ced28-26b2-4107-93d4-ed5ab1f3ad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8798</TotalTime>
  <Words>1932</Words>
  <Application>Microsoft Office PowerPoint</Application>
  <PresentationFormat>Widescreen</PresentationFormat>
  <Paragraphs>278</Paragraphs>
  <Slides>25</Slides>
  <Notes>21</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Office Theme</vt:lpstr>
      <vt:lpstr>template</vt:lpstr>
      <vt:lpstr>1_template</vt:lpstr>
      <vt:lpstr>Welcome!</vt:lpstr>
      <vt:lpstr>INsider Summit Housekeeping</vt:lpstr>
      <vt:lpstr>Today’s Agenda Wednesday, February 18</vt:lpstr>
      <vt:lpstr>Opening Keynotes</vt:lpstr>
      <vt:lpstr>The BRIDGE Program</vt:lpstr>
      <vt:lpstr>BRIDGE HIRES… Meet the core competencies and values required of Baptist Health employees  Bring unique skills, approaches and perspectives to the workplace  Are accountable for performing the functions of the job for which they are hired  Are engaged and want to be productive members of their department  Do not negatively impact productivity </vt:lpstr>
      <vt:lpstr>The BRIDGE Process</vt:lpstr>
      <vt:lpstr>Mentoring Day and Job Coaches: Supporting Candidates, Leaders and Employees</vt:lpstr>
      <vt:lpstr>Powering Success</vt:lpstr>
      <vt:lpstr>Getting Started  </vt:lpstr>
      <vt:lpstr>Thank you!</vt:lpstr>
      <vt:lpstr>Empowered Minds + Abilities@ ERG Evolution &amp; Impact at Tripadvisor Group</vt:lpstr>
      <vt:lpstr>Events</vt:lpstr>
      <vt:lpstr>Partnerships</vt:lpstr>
      <vt:lpstr>Insider Tips</vt:lpstr>
      <vt:lpstr>Let’s connect</vt:lpstr>
      <vt:lpstr>Unseen, Not Unsupported: Accommodating Employees with Chronic Illness and Non-Apparent Disabilities</vt:lpstr>
      <vt:lpstr>INsider Summit Housekeeping – Panel 1</vt:lpstr>
      <vt:lpstr>Take a Break! We’ll return at 12:00 PM ET</vt:lpstr>
      <vt:lpstr>Shift by Shift: What it Takes to Create Accessible Workplaces for Hourly Employees </vt:lpstr>
      <vt:lpstr>INsider Summit Housekeeping – Panel 2 </vt:lpstr>
      <vt:lpstr>Space to Breathe: Building and Managing Sensory Rooms that Work</vt:lpstr>
      <vt:lpstr>INsider Summit Housekeeping – Panel 3 </vt:lpstr>
      <vt:lpstr>Before You Go…</vt:lpstr>
      <vt:lpstr>See You in July!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Inclusion Works London Meeting</dc:title>
  <dc:creator>Brian Horn</dc:creator>
  <cp:lastModifiedBy>Cara Pelletier</cp:lastModifiedBy>
  <cp:revision>61</cp:revision>
  <cp:lastPrinted>2020-01-07T22:00:03Z</cp:lastPrinted>
  <dcterms:created xsi:type="dcterms:W3CDTF">2019-11-08T17:56:18Z</dcterms:created>
  <dcterms:modified xsi:type="dcterms:W3CDTF">2026-03-03T21:38:14Z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0x01010085AE04DCDBE0874B8BDB61306C065688</vt:lpwstr>
  </property>
</Properties>
</file>